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 id="2147483811" r:id="rId3"/>
    <p:sldMasterId id="2147483827" r:id="rId4"/>
    <p:sldMasterId id="2147483851" r:id="rId5"/>
    <p:sldMasterId id="2147483855" r:id="rId6"/>
  </p:sldMasterIdLst>
  <p:notesMasterIdLst>
    <p:notesMasterId r:id="rId55"/>
  </p:notesMasterIdLst>
  <p:sldIdLst>
    <p:sldId id="291" r:id="rId7"/>
    <p:sldId id="271" r:id="rId8"/>
    <p:sldId id="10266" r:id="rId9"/>
    <p:sldId id="326" r:id="rId10"/>
    <p:sldId id="2147481234" r:id="rId11"/>
    <p:sldId id="2147469514" r:id="rId12"/>
    <p:sldId id="2076137306" r:id="rId13"/>
    <p:sldId id="2076137308" r:id="rId14"/>
    <p:sldId id="2147469515" r:id="rId15"/>
    <p:sldId id="8416" r:id="rId16"/>
    <p:sldId id="2147481217" r:id="rId17"/>
    <p:sldId id="8410" r:id="rId18"/>
    <p:sldId id="8399" r:id="rId19"/>
    <p:sldId id="2147469829" r:id="rId20"/>
    <p:sldId id="292" r:id="rId21"/>
    <p:sldId id="2147469511" r:id="rId22"/>
    <p:sldId id="10257" r:id="rId23"/>
    <p:sldId id="296" r:id="rId24"/>
    <p:sldId id="295" r:id="rId25"/>
    <p:sldId id="2147469924" r:id="rId26"/>
    <p:sldId id="2147469512" r:id="rId27"/>
    <p:sldId id="1624" r:id="rId28"/>
    <p:sldId id="1625" r:id="rId29"/>
    <p:sldId id="261" r:id="rId30"/>
    <p:sldId id="2147469510" r:id="rId31"/>
    <p:sldId id="2147469517" r:id="rId32"/>
    <p:sldId id="2147469513" r:id="rId33"/>
    <p:sldId id="513" r:id="rId34"/>
    <p:sldId id="620" r:id="rId35"/>
    <p:sldId id="2147481308" r:id="rId36"/>
    <p:sldId id="2147479606" r:id="rId37"/>
    <p:sldId id="2147469500" r:id="rId38"/>
    <p:sldId id="2147469508" r:id="rId39"/>
    <p:sldId id="2147479560" r:id="rId40"/>
    <p:sldId id="2147478941" r:id="rId41"/>
    <p:sldId id="2147478944" r:id="rId42"/>
    <p:sldId id="2147469920" r:id="rId43"/>
    <p:sldId id="2147469921" r:id="rId44"/>
    <p:sldId id="2147469909" r:id="rId45"/>
    <p:sldId id="2147469521" r:id="rId46"/>
    <p:sldId id="2147469522" r:id="rId47"/>
    <p:sldId id="2147469518" r:id="rId48"/>
    <p:sldId id="2147469504" r:id="rId49"/>
    <p:sldId id="2076138732" r:id="rId50"/>
    <p:sldId id="2147478934" r:id="rId51"/>
    <p:sldId id="2147469923" r:id="rId52"/>
    <p:sldId id="2147481235" r:id="rId53"/>
    <p:sldId id="28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98" autoAdjust="0"/>
    <p:restoredTop sz="91849"/>
  </p:normalViewPr>
  <p:slideViewPr>
    <p:cSldViewPr snapToGrid="0" snapToObjects="1">
      <p:cViewPr varScale="1">
        <p:scale>
          <a:sx n="116" d="100"/>
          <a:sy n="116" d="100"/>
        </p:scale>
        <p:origin x="46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ev.to/vhugogarcia/acceso-app-origin-1bha-temp-slug-947984?preview=9cd5a8bf5eaf819f1d2f9411d49c2f99dba8bde76c0574bd309b28a2bbd3e1b036b32e240d6f138b28f9eb2b33caa23667d1360ea5d17e3c0503b3b4"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18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1594121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19</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6/10/24 10:44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6/10/24 10:44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6/10/24 10:44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29</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8305DC-CC3D-479A-8171-D767E30896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21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to target all of these different platforms, you need a bunch of different teams &lt;CLICK&gt;</a:t>
            </a:r>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262606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6/10/24 11:09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4738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33</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[DAVE] Not only are we active on </a:t>
            </a:r>
            <a:r>
              <a:rPr lang="en-US" dirty="0" err="1">
                <a:latin typeface="Calibri"/>
                <a:cs typeface="Calibri"/>
              </a:rPr>
              <a:t>github</a:t>
            </a:r>
            <a:r>
              <a:rPr lang="en-US" dirty="0">
                <a:latin typeface="Calibri"/>
                <a:cs typeface="Calibri"/>
              </a:rPr>
              <a:t> but we have lots of great customers using MAUI already to build their apps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6/10/24 11:03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851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[DAVE] And one question we hear a lot – yes Microsoft uses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03FF12-3FF5-834E-A7A8-2FE87FE71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25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Acceso</a:t>
            </a:r>
            <a:r>
              <a:rPr lang="en-US" dirty="0">
                <a:hlinkClick r:id="rId3"/>
              </a:rPr>
              <a:t> App - Origin - DEV Community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0FDE02-5D61-4CE0-BDBF-F1B1C3A665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4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38</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A0D7A-0E32-4D97-9B0C-4BFF3020BAC8}" type="slidenum">
              <a:rPr lang="en-US" smtClean="0"/>
              <a:t>39</a:t>
            </a:fld>
            <a:endParaRPr lang="en-US"/>
          </a:p>
        </p:txBody>
      </p:sp>
    </p:spTree>
    <p:extLst>
      <p:ext uri="{BB962C8B-B14F-4D97-AF65-F5344CB8AC3E}">
        <p14:creationId xmlns:p14="http://schemas.microsoft.com/office/powerpoint/2010/main" val="3523576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42</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007958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r>
              <a:rPr lang="en-US" dirty="0"/>
              <a:t>[MADDY] We’ve seen lots of people adopting </a:t>
            </a:r>
            <a:r>
              <a:rPr lang="en-US" dirty="0" err="1"/>
              <a:t>blazor</a:t>
            </a:r>
            <a:r>
              <a:rPr lang="en-US" dirty="0"/>
              <a:t> hybrid, so we’ve continued to work with our friends over there to refine the experience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040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a:ea typeface="Calibri" panose="020F0502020204030204" pitchFamily="34" charset="0"/>
                <a:cs typeface="Calibri"/>
              </a:rPr>
              <a:t>[MADDY] Performance is fun and all but we also worked on some areas you told us to focus on – namely hybrid and desktop app functionality!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6/10/24 11:05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546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those teams have different skill sets. But wouldn’t it be amazing if instead of having C++, Java, Kotlin, Swift, JS </a:t>
            </a:r>
            <a:r>
              <a:rPr lang="en-US" dirty="0" err="1"/>
              <a:t>devs</a:t>
            </a:r>
            <a:r>
              <a:rPr lang="en-US" dirty="0"/>
              <a:t> – you could just have one type? &lt;CLICK&gt;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61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97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6/10/24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as .NET – which you probably already have SOMEWHERE, or someone has experience with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706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what .NET MAUI is for!</a:t>
            </a:r>
          </a:p>
        </p:txBody>
      </p:sp>
      <p:sp>
        <p:nvSpPr>
          <p:cNvPr id="4" name="Slide Number Placeholder 3"/>
          <p:cNvSpPr>
            <a:spLocks noGrp="1"/>
          </p:cNvSpPr>
          <p:nvPr>
            <p:ph type="sldNum" sz="quarter" idx="5"/>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2891722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Segoe UI Variable Display" pitchFamily="2"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66CBBC-16DD-4563-BE80-C2E34CFFD1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6/10/24 11:01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26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6/10/24</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6/10/24</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504825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577665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506205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575957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53354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620057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601926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6/10/24</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9081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6/10/24</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8562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292885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425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207023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7829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6/10/24</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946591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95475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4699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1209786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5103973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2200940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3543045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701870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656245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4565025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537734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38040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1410144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068158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985375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842236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3409789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0461896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967643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461875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0129354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3727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0227052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8226486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49149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808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6591300" cy="2852737"/>
          </a:xfrm>
        </p:spPr>
        <p:txBody>
          <a:bodyPr lIns="0" tIns="0" rIns="0" bIns="0"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65913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70313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41156611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4106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257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2.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image" Target="../media/image8.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theme" Target="../theme/theme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5" Type="http://schemas.openxmlformats.org/officeDocument/2006/relationships/image" Target="../media/image8.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6.xml"/><Relationship Id="rId1" Type="http://schemas.openxmlformats.org/officeDocument/2006/relationships/slideLayout" Target="../slideLayouts/slideLayout77.xml"/><Relationship Id="rId4" Type="http://schemas.openxmlformats.org/officeDocument/2006/relationships/image" Target="../media/image16.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785" r:id="rId17"/>
    <p:sldLayoutId id="2147483786" r:id="rId18"/>
    <p:sldLayoutId id="2147483788" r:id="rId19"/>
    <p:sldLayoutId id="2147483789" r:id="rId20"/>
    <p:sldLayoutId id="214748380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 id="2147483810" r:id="rId14"/>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48764561"/>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6/10/24</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03022470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103226"/>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92">
          <p15:clr>
            <a:srgbClr val="F26B43"/>
          </p15:clr>
        </p15:guide>
        <p15:guide id="4" pos="192">
          <p15:clr>
            <a:srgbClr val="F26B43"/>
          </p15:clr>
        </p15:guide>
        <p15:guide id="5" pos="7488">
          <p15:clr>
            <a:srgbClr val="F26B43"/>
          </p15:clr>
        </p15:guide>
        <p15:guide id="6" orient="horz" pos="4128">
          <p15:clr>
            <a:srgbClr val="F26B43"/>
          </p15:clr>
        </p15:guide>
        <p15:guide id="7" pos="384">
          <p15:clr>
            <a:srgbClr val="F26B43"/>
          </p15:clr>
        </p15:guide>
        <p15:guide id="8" orient="horz" pos="384">
          <p15:clr>
            <a:srgbClr val="F26B43"/>
          </p15:clr>
        </p15:guide>
        <p15:guide id="9" pos="7296">
          <p15:clr>
            <a:srgbClr val="F26B43"/>
          </p15:clr>
        </p15:guide>
        <p15:guide id="10" orient="horz" pos="3936">
          <p15:clr>
            <a:srgbClr val="F26B43"/>
          </p15:clr>
        </p15:guide>
        <p15:guide id="11" orient="horz" pos="124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8486710"/>
      </p:ext>
    </p:extLst>
  </p:cSld>
  <p:clrMap bg1="dk1" tx1="lt1" bg2="dk2" tx2="lt2" accent1="accent1" accent2="accent2" accent3="accent3" accent4="accent4" accent5="accent5" accent6="accent6" hlink="hlink" folHlink="folHlink"/>
  <p:sldLayoutIdLst>
    <p:sldLayoutId id="214748385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65.xml"/><Relationship Id="rId4" Type="http://schemas.openxmlformats.org/officeDocument/2006/relationships/image" Target="../media/image71.svg"/></Relationships>
</file>

<file path=ppt/slides/_rels/slide1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emf"/><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image" Target="../media/image80.emf"/></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gif"/><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72.emf"/><Relationship Id="rId5" Type="http://schemas.openxmlformats.org/officeDocument/2006/relationships/image" Target="../media/image89.png"/><Relationship Id="rId4" Type="http://schemas.openxmlformats.org/officeDocument/2006/relationships/image" Target="../media/image88.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93.png"/><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100.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75.xml"/><Relationship Id="rId5" Type="http://schemas.openxmlformats.org/officeDocument/2006/relationships/image" Target="../media/image104.png"/><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17" Type="http://schemas.openxmlformats.org/officeDocument/2006/relationships/image" Target="../media/image119.png"/><Relationship Id="rId2" Type="http://schemas.openxmlformats.org/officeDocument/2006/relationships/notesSlide" Target="../notesSlides/notesSlide20.xml"/><Relationship Id="rId16" Type="http://schemas.openxmlformats.org/officeDocument/2006/relationships/image" Target="../media/image118.svg"/><Relationship Id="rId20" Type="http://schemas.openxmlformats.org/officeDocument/2006/relationships/image" Target="../media/image122.svg"/><Relationship Id="rId1" Type="http://schemas.openxmlformats.org/officeDocument/2006/relationships/slideLayout" Target="../slideLayouts/slideLayout77.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svg"/><Relationship Id="rId15" Type="http://schemas.openxmlformats.org/officeDocument/2006/relationships/image" Target="../media/image117.png"/><Relationship Id="rId10" Type="http://schemas.openxmlformats.org/officeDocument/2006/relationships/image" Target="../media/image112.svg"/><Relationship Id="rId19" Type="http://schemas.openxmlformats.org/officeDocument/2006/relationships/image" Target="../media/image121.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svg"/></Relationships>
</file>

<file path=ppt/slides/_rels/slide3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130.jpeg"/><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8.png"/><Relationship Id="rId3" Type="http://schemas.openxmlformats.org/officeDocument/2006/relationships/image" Target="../media/image125.png"/><Relationship Id="rId21" Type="http://schemas.openxmlformats.org/officeDocument/2006/relationships/image" Target="../media/image143.png"/><Relationship Id="rId7" Type="http://schemas.openxmlformats.org/officeDocument/2006/relationships/image" Target="../media/image129.jpeg"/><Relationship Id="rId12" Type="http://schemas.openxmlformats.org/officeDocument/2006/relationships/image" Target="../media/image134.jpeg"/><Relationship Id="rId17" Type="http://schemas.openxmlformats.org/officeDocument/2006/relationships/image" Target="../media/image139.png"/><Relationship Id="rId25" Type="http://schemas.openxmlformats.org/officeDocument/2006/relationships/image" Target="../media/image147.png"/><Relationship Id="rId2" Type="http://schemas.openxmlformats.org/officeDocument/2006/relationships/notesSlide" Target="../notesSlides/notesSlide22.xml"/><Relationship Id="rId16" Type="http://schemas.openxmlformats.org/officeDocument/2006/relationships/image" Target="../media/image138.png"/><Relationship Id="rId20" Type="http://schemas.openxmlformats.org/officeDocument/2006/relationships/image" Target="../media/image142.png"/><Relationship Id="rId29" Type="http://schemas.openxmlformats.org/officeDocument/2006/relationships/image" Target="../media/image151.png"/><Relationship Id="rId1" Type="http://schemas.openxmlformats.org/officeDocument/2006/relationships/slideLayout" Target="../slideLayouts/slideLayout66.xml"/><Relationship Id="rId6" Type="http://schemas.openxmlformats.org/officeDocument/2006/relationships/image" Target="../media/image128.jpeg"/><Relationship Id="rId11" Type="http://schemas.openxmlformats.org/officeDocument/2006/relationships/image" Target="../media/image133.jpeg"/><Relationship Id="rId24" Type="http://schemas.openxmlformats.org/officeDocument/2006/relationships/image" Target="../media/image146.jpeg"/><Relationship Id="rId5" Type="http://schemas.openxmlformats.org/officeDocument/2006/relationships/image" Target="../media/image127.png"/><Relationship Id="rId15" Type="http://schemas.openxmlformats.org/officeDocument/2006/relationships/image" Target="../media/image137.png"/><Relationship Id="rId23" Type="http://schemas.openxmlformats.org/officeDocument/2006/relationships/image" Target="../media/image145.png"/><Relationship Id="rId28" Type="http://schemas.openxmlformats.org/officeDocument/2006/relationships/image" Target="../media/image150.png"/><Relationship Id="rId10" Type="http://schemas.openxmlformats.org/officeDocument/2006/relationships/image" Target="../media/image132.png"/><Relationship Id="rId19" Type="http://schemas.openxmlformats.org/officeDocument/2006/relationships/image" Target="../media/image141.png"/><Relationship Id="rId31" Type="http://schemas.openxmlformats.org/officeDocument/2006/relationships/image" Target="../media/image153.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jpeg"/><Relationship Id="rId22" Type="http://schemas.openxmlformats.org/officeDocument/2006/relationships/image" Target="../media/image144.svg"/><Relationship Id="rId27" Type="http://schemas.openxmlformats.org/officeDocument/2006/relationships/image" Target="../media/image149.png"/><Relationship Id="rId30" Type="http://schemas.openxmlformats.org/officeDocument/2006/relationships/image" Target="../media/image152.png"/></Relationships>
</file>

<file path=ppt/slides/_rels/slide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xml"/><Relationship Id="rId1" Type="http://schemas.openxmlformats.org/officeDocument/2006/relationships/slideLayout" Target="../slideLayouts/slideLayout60.xml"/><Relationship Id="rId5" Type="http://schemas.openxmlformats.org/officeDocument/2006/relationships/image" Target="../media/image156.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80.png"/><Relationship Id="rId39" Type="http://schemas.openxmlformats.org/officeDocument/2006/relationships/image" Target="../media/image193.png"/><Relationship Id="rId21" Type="http://schemas.openxmlformats.org/officeDocument/2006/relationships/image" Target="../media/image175.png"/><Relationship Id="rId34" Type="http://schemas.openxmlformats.org/officeDocument/2006/relationships/image" Target="../media/image188.png"/><Relationship Id="rId42" Type="http://schemas.openxmlformats.org/officeDocument/2006/relationships/image" Target="../media/image196.png"/><Relationship Id="rId47" Type="http://schemas.openxmlformats.org/officeDocument/2006/relationships/image" Target="../media/image201.png"/><Relationship Id="rId50" Type="http://schemas.openxmlformats.org/officeDocument/2006/relationships/image" Target="../media/image204.png"/><Relationship Id="rId55" Type="http://schemas.openxmlformats.org/officeDocument/2006/relationships/image" Target="../media/image209.png"/><Relationship Id="rId7" Type="http://schemas.openxmlformats.org/officeDocument/2006/relationships/image" Target="../media/image161.png"/><Relationship Id="rId2" Type="http://schemas.openxmlformats.org/officeDocument/2006/relationships/notesSlide" Target="../notesSlides/notesSlide24.xml"/><Relationship Id="rId16" Type="http://schemas.openxmlformats.org/officeDocument/2006/relationships/image" Target="../media/image170.png"/><Relationship Id="rId29" Type="http://schemas.openxmlformats.org/officeDocument/2006/relationships/image" Target="../media/image183.png"/><Relationship Id="rId11" Type="http://schemas.openxmlformats.org/officeDocument/2006/relationships/image" Target="../media/image165.png"/><Relationship Id="rId24" Type="http://schemas.openxmlformats.org/officeDocument/2006/relationships/image" Target="../media/image178.png"/><Relationship Id="rId32" Type="http://schemas.openxmlformats.org/officeDocument/2006/relationships/image" Target="../media/image186.png"/><Relationship Id="rId37" Type="http://schemas.openxmlformats.org/officeDocument/2006/relationships/image" Target="../media/image191.png"/><Relationship Id="rId40" Type="http://schemas.openxmlformats.org/officeDocument/2006/relationships/image" Target="../media/image194.png"/><Relationship Id="rId45" Type="http://schemas.openxmlformats.org/officeDocument/2006/relationships/image" Target="../media/image199.png"/><Relationship Id="rId53" Type="http://schemas.openxmlformats.org/officeDocument/2006/relationships/image" Target="../media/image207.png"/><Relationship Id="rId5" Type="http://schemas.openxmlformats.org/officeDocument/2006/relationships/image" Target="../media/image159.png"/><Relationship Id="rId10" Type="http://schemas.openxmlformats.org/officeDocument/2006/relationships/image" Target="../media/image164.png"/><Relationship Id="rId19" Type="http://schemas.openxmlformats.org/officeDocument/2006/relationships/image" Target="../media/image173.png"/><Relationship Id="rId31" Type="http://schemas.openxmlformats.org/officeDocument/2006/relationships/image" Target="../media/image185.png"/><Relationship Id="rId44" Type="http://schemas.openxmlformats.org/officeDocument/2006/relationships/image" Target="../media/image198.png"/><Relationship Id="rId52" Type="http://schemas.openxmlformats.org/officeDocument/2006/relationships/image" Target="../media/image206.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 Id="rId27" Type="http://schemas.openxmlformats.org/officeDocument/2006/relationships/image" Target="../media/image181.png"/><Relationship Id="rId30" Type="http://schemas.openxmlformats.org/officeDocument/2006/relationships/image" Target="../media/image184.png"/><Relationship Id="rId35" Type="http://schemas.openxmlformats.org/officeDocument/2006/relationships/image" Target="../media/image189.png"/><Relationship Id="rId43" Type="http://schemas.openxmlformats.org/officeDocument/2006/relationships/image" Target="../media/image197.png"/><Relationship Id="rId48" Type="http://schemas.openxmlformats.org/officeDocument/2006/relationships/image" Target="../media/image202.png"/><Relationship Id="rId8" Type="http://schemas.openxmlformats.org/officeDocument/2006/relationships/image" Target="../media/image162.png"/><Relationship Id="rId51" Type="http://schemas.openxmlformats.org/officeDocument/2006/relationships/image" Target="../media/image205.png"/><Relationship Id="rId3" Type="http://schemas.openxmlformats.org/officeDocument/2006/relationships/image" Target="../media/image157.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png"/><Relationship Id="rId33" Type="http://schemas.openxmlformats.org/officeDocument/2006/relationships/image" Target="../media/image187.png"/><Relationship Id="rId38" Type="http://schemas.openxmlformats.org/officeDocument/2006/relationships/image" Target="../media/image192.png"/><Relationship Id="rId46" Type="http://schemas.openxmlformats.org/officeDocument/2006/relationships/image" Target="../media/image200.png"/><Relationship Id="rId20" Type="http://schemas.openxmlformats.org/officeDocument/2006/relationships/image" Target="../media/image174.png"/><Relationship Id="rId41" Type="http://schemas.openxmlformats.org/officeDocument/2006/relationships/image" Target="../media/image195.png"/><Relationship Id="rId54" Type="http://schemas.openxmlformats.org/officeDocument/2006/relationships/image" Target="../media/image208.png"/><Relationship Id="rId1" Type="http://schemas.openxmlformats.org/officeDocument/2006/relationships/slideLayout" Target="../slideLayouts/slideLayout53.xml"/><Relationship Id="rId6" Type="http://schemas.openxmlformats.org/officeDocument/2006/relationships/image" Target="../media/image160.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82.png"/><Relationship Id="rId36" Type="http://schemas.openxmlformats.org/officeDocument/2006/relationships/image" Target="../media/image190.png"/><Relationship Id="rId49" Type="http://schemas.openxmlformats.org/officeDocument/2006/relationships/image" Target="../media/image2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8" Type="http://schemas.openxmlformats.org/officeDocument/2006/relationships/image" Target="../media/image215.svg"/><Relationship Id="rId13" Type="http://schemas.openxmlformats.org/officeDocument/2006/relationships/image" Target="../media/image220.png"/><Relationship Id="rId3" Type="http://schemas.openxmlformats.org/officeDocument/2006/relationships/image" Target="../media/image210.png"/><Relationship Id="rId7" Type="http://schemas.openxmlformats.org/officeDocument/2006/relationships/image" Target="../media/image214.png"/><Relationship Id="rId12" Type="http://schemas.openxmlformats.org/officeDocument/2006/relationships/image" Target="../media/image219.svg"/><Relationship Id="rId2" Type="http://schemas.openxmlformats.org/officeDocument/2006/relationships/notesSlide" Target="../notesSlides/notesSlide25.xml"/><Relationship Id="rId16" Type="http://schemas.openxmlformats.org/officeDocument/2006/relationships/image" Target="../media/image223.svg"/><Relationship Id="rId1" Type="http://schemas.openxmlformats.org/officeDocument/2006/relationships/slideLayout" Target="../slideLayouts/slideLayout29.xml"/><Relationship Id="rId6" Type="http://schemas.openxmlformats.org/officeDocument/2006/relationships/image" Target="../media/image213.svg"/><Relationship Id="rId11" Type="http://schemas.openxmlformats.org/officeDocument/2006/relationships/image" Target="../media/image218.png"/><Relationship Id="rId5" Type="http://schemas.openxmlformats.org/officeDocument/2006/relationships/image" Target="../media/image212.png"/><Relationship Id="rId15" Type="http://schemas.openxmlformats.org/officeDocument/2006/relationships/image" Target="../media/image222.png"/><Relationship Id="rId10" Type="http://schemas.openxmlformats.org/officeDocument/2006/relationships/image" Target="../media/image217.svg"/><Relationship Id="rId4" Type="http://schemas.openxmlformats.org/officeDocument/2006/relationships/image" Target="../media/image211.svg"/><Relationship Id="rId9" Type="http://schemas.openxmlformats.org/officeDocument/2006/relationships/image" Target="../media/image216.png"/><Relationship Id="rId14" Type="http://schemas.openxmlformats.org/officeDocument/2006/relationships/image" Target="../media/image221.png"/></Relationships>
</file>

<file path=ppt/slides/_rels/slide39.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sv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25.svg"/><Relationship Id="rId9" Type="http://schemas.openxmlformats.org/officeDocument/2006/relationships/image" Target="../media/image23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35.png"/><Relationship Id="rId18" Type="http://schemas.openxmlformats.org/officeDocument/2006/relationships/image" Target="../media/image45.svg"/><Relationship Id="rId26" Type="http://schemas.openxmlformats.org/officeDocument/2006/relationships/image" Target="../media/image236.svg"/><Relationship Id="rId3" Type="http://schemas.openxmlformats.org/officeDocument/2006/relationships/image" Target="../media/image38.png"/><Relationship Id="rId21" Type="http://schemas.openxmlformats.org/officeDocument/2006/relationships/image" Target="../media/image231.png"/><Relationship Id="rId7" Type="http://schemas.openxmlformats.org/officeDocument/2006/relationships/image" Target="../media/image46.png"/><Relationship Id="rId12" Type="http://schemas.microsoft.com/office/2007/relationships/hdphoto" Target="../media/hdphoto1.wdp"/><Relationship Id="rId17" Type="http://schemas.openxmlformats.org/officeDocument/2006/relationships/image" Target="../media/image44.png"/><Relationship Id="rId25" Type="http://schemas.openxmlformats.org/officeDocument/2006/relationships/image" Target="../media/image235.png"/><Relationship Id="rId2" Type="http://schemas.openxmlformats.org/officeDocument/2006/relationships/image" Target="../media/image37.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239.png"/><Relationship Id="rId1" Type="http://schemas.openxmlformats.org/officeDocument/2006/relationships/slideLayout" Target="../slideLayouts/slideLayout50.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234.svg"/><Relationship Id="rId5" Type="http://schemas.openxmlformats.org/officeDocument/2006/relationships/image" Target="../media/image42.png"/><Relationship Id="rId15" Type="http://schemas.openxmlformats.org/officeDocument/2006/relationships/image" Target="../media/image49.png"/><Relationship Id="rId23" Type="http://schemas.openxmlformats.org/officeDocument/2006/relationships/image" Target="../media/image233.png"/><Relationship Id="rId28" Type="http://schemas.openxmlformats.org/officeDocument/2006/relationships/image" Target="../media/image238.svg"/><Relationship Id="rId10" Type="http://schemas.openxmlformats.org/officeDocument/2006/relationships/image" Target="../media/image41.svg"/><Relationship Id="rId19" Type="http://schemas.openxmlformats.org/officeDocument/2006/relationships/image" Target="../media/image50.png"/><Relationship Id="rId4" Type="http://schemas.openxmlformats.org/officeDocument/2006/relationships/image" Target="../media/image39.svg"/><Relationship Id="rId9" Type="http://schemas.openxmlformats.org/officeDocument/2006/relationships/image" Target="../media/image40.png"/><Relationship Id="rId14" Type="http://schemas.openxmlformats.org/officeDocument/2006/relationships/image" Target="../media/image36.svg"/><Relationship Id="rId22" Type="http://schemas.openxmlformats.org/officeDocument/2006/relationships/image" Target="../media/image232.svg"/><Relationship Id="rId27" Type="http://schemas.openxmlformats.org/officeDocument/2006/relationships/image" Target="../media/image237.png"/><Relationship Id="rId30" Type="http://schemas.openxmlformats.org/officeDocument/2006/relationships/image" Target="../media/image240.png"/></Relationships>
</file>

<file path=ppt/slides/_rels/slide4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35.png"/><Relationship Id="rId18" Type="http://schemas.openxmlformats.org/officeDocument/2006/relationships/image" Target="../media/image45.svg"/><Relationship Id="rId26" Type="http://schemas.openxmlformats.org/officeDocument/2006/relationships/image" Target="../media/image246.svg"/><Relationship Id="rId3" Type="http://schemas.openxmlformats.org/officeDocument/2006/relationships/image" Target="../media/image38.png"/><Relationship Id="rId21" Type="http://schemas.openxmlformats.org/officeDocument/2006/relationships/image" Target="../media/image241.png"/><Relationship Id="rId7" Type="http://schemas.openxmlformats.org/officeDocument/2006/relationships/image" Target="../media/image46.png"/><Relationship Id="rId12" Type="http://schemas.microsoft.com/office/2007/relationships/hdphoto" Target="../media/hdphoto1.wdp"/><Relationship Id="rId17" Type="http://schemas.openxmlformats.org/officeDocument/2006/relationships/image" Target="../media/image44.png"/><Relationship Id="rId25" Type="http://schemas.openxmlformats.org/officeDocument/2006/relationships/image" Target="../media/image245.png"/><Relationship Id="rId2" Type="http://schemas.openxmlformats.org/officeDocument/2006/relationships/image" Target="../media/image37.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239.png"/><Relationship Id="rId1" Type="http://schemas.openxmlformats.org/officeDocument/2006/relationships/slideLayout" Target="../slideLayouts/slideLayout50.xml"/><Relationship Id="rId6" Type="http://schemas.openxmlformats.org/officeDocument/2006/relationships/image" Target="../media/image43.svg"/><Relationship Id="rId11" Type="http://schemas.openxmlformats.org/officeDocument/2006/relationships/image" Target="../media/image48.png"/><Relationship Id="rId24" Type="http://schemas.openxmlformats.org/officeDocument/2006/relationships/image" Target="../media/image244.svg"/><Relationship Id="rId5" Type="http://schemas.openxmlformats.org/officeDocument/2006/relationships/image" Target="../media/image42.png"/><Relationship Id="rId15" Type="http://schemas.openxmlformats.org/officeDocument/2006/relationships/image" Target="../media/image49.png"/><Relationship Id="rId23" Type="http://schemas.openxmlformats.org/officeDocument/2006/relationships/image" Target="../media/image243.png"/><Relationship Id="rId28" Type="http://schemas.openxmlformats.org/officeDocument/2006/relationships/image" Target="../media/image247.svg"/><Relationship Id="rId10" Type="http://schemas.openxmlformats.org/officeDocument/2006/relationships/image" Target="../media/image41.svg"/><Relationship Id="rId19" Type="http://schemas.openxmlformats.org/officeDocument/2006/relationships/image" Target="../media/image50.png"/><Relationship Id="rId4" Type="http://schemas.openxmlformats.org/officeDocument/2006/relationships/image" Target="../media/image39.svg"/><Relationship Id="rId9" Type="http://schemas.openxmlformats.org/officeDocument/2006/relationships/image" Target="../media/image40.png"/><Relationship Id="rId14" Type="http://schemas.openxmlformats.org/officeDocument/2006/relationships/image" Target="../media/image36.svg"/><Relationship Id="rId22" Type="http://schemas.openxmlformats.org/officeDocument/2006/relationships/image" Target="../media/image242.svg"/><Relationship Id="rId27" Type="http://schemas.openxmlformats.org/officeDocument/2006/relationships/image" Target="../media/image222.png"/><Relationship Id="rId30" Type="http://schemas.openxmlformats.org/officeDocument/2006/relationships/image" Target="../media/image240.png"/></Relationships>
</file>

<file path=ppt/slides/_rels/slide42.xml.rels><?xml version="1.0" encoding="UTF-8" standalone="yes"?>
<Relationships xmlns="http://schemas.openxmlformats.org/package/2006/relationships"><Relationship Id="rId8" Type="http://schemas.openxmlformats.org/officeDocument/2006/relationships/image" Target="../media/image248.svg"/><Relationship Id="rId3" Type="http://schemas.openxmlformats.org/officeDocument/2006/relationships/image" Target="../media/image72.emf"/><Relationship Id="rId7" Type="http://schemas.openxmlformats.org/officeDocument/2006/relationships/image" Target="../media/image237.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8.xml"/><Relationship Id="rId1" Type="http://schemas.openxmlformats.org/officeDocument/2006/relationships/slideLayout" Target="../slideLayouts/slideLayout65.xml"/><Relationship Id="rId6" Type="http://schemas.openxmlformats.org/officeDocument/2006/relationships/image" Target="../media/image252.svg"/><Relationship Id="rId5" Type="http://schemas.openxmlformats.org/officeDocument/2006/relationships/image" Target="../media/image251.png"/><Relationship Id="rId4" Type="http://schemas.openxmlformats.org/officeDocument/2006/relationships/image" Target="../media/image250.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30.xml"/><Relationship Id="rId16" Type="http://schemas.openxmlformats.org/officeDocument/2006/relationships/image" Target="../media/image32.svg"/><Relationship Id="rId1" Type="http://schemas.openxmlformats.org/officeDocument/2006/relationships/slideLayout" Target="../slideLayouts/slideLayout65.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32.svg"/><Relationship Id="rId1" Type="http://schemas.openxmlformats.org/officeDocument/2006/relationships/slideLayout" Target="../slideLayouts/slideLayout65.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49.png"/><Relationship Id="rId3" Type="http://schemas.openxmlformats.org/officeDocument/2006/relationships/image" Target="../media/image35.png"/><Relationship Id="rId21" Type="http://schemas.microsoft.com/office/2007/relationships/hdphoto" Target="../media/hdphoto3.wdp"/><Relationship Id="rId7" Type="http://schemas.openxmlformats.org/officeDocument/2006/relationships/image" Target="../media/image39.svg"/><Relationship Id="rId12" Type="http://schemas.openxmlformats.org/officeDocument/2006/relationships/image" Target="../media/image44.png"/><Relationship Id="rId17" Type="http://schemas.microsoft.com/office/2007/relationships/hdphoto" Target="../media/hdphoto1.wdp"/><Relationship Id="rId2" Type="http://schemas.openxmlformats.org/officeDocument/2006/relationships/notesSlide" Target="../notesSlides/notesSlide2.xml"/><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34.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emf"/><Relationship Id="rId15" Type="http://schemas.openxmlformats.org/officeDocument/2006/relationships/image" Target="../media/image47.svg"/><Relationship Id="rId10" Type="http://schemas.openxmlformats.org/officeDocument/2006/relationships/image" Target="../media/image42.png"/><Relationship Id="rId19" Type="http://schemas.microsoft.com/office/2007/relationships/hdphoto" Target="../media/hdphoto2.wdp"/><Relationship Id="rId4" Type="http://schemas.openxmlformats.org/officeDocument/2006/relationships/image" Target="../media/image36.svg"/><Relationship Id="rId9" Type="http://schemas.openxmlformats.org/officeDocument/2006/relationships/image" Target="../media/image41.svg"/><Relationship Id="rId1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5.png"/><Relationship Id="rId3" Type="http://schemas.openxmlformats.org/officeDocument/2006/relationships/image" Target="../media/image51.png"/><Relationship Id="rId21" Type="http://schemas.openxmlformats.org/officeDocument/2006/relationships/image" Target="../media/image68.sv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37.emf"/><Relationship Id="rId2" Type="http://schemas.openxmlformats.org/officeDocument/2006/relationships/notesSlide" Target="../notesSlides/notesSlide3.xml"/><Relationship Id="rId16" Type="http://schemas.openxmlformats.org/officeDocument/2006/relationships/image" Target="../media/image64.svg"/><Relationship Id="rId20" Type="http://schemas.openxmlformats.org/officeDocument/2006/relationships/image" Target="../media/image67.svg"/><Relationship Id="rId1" Type="http://schemas.openxmlformats.org/officeDocument/2006/relationships/slideLayout" Target="../slideLayouts/slideLayout30.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19" Type="http://schemas.openxmlformats.org/officeDocument/2006/relationships/image" Target="../media/image66.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s>
</file>

<file path=ppt/slides/_rels/slide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37.emf"/><Relationship Id="rId18" Type="http://schemas.openxmlformats.org/officeDocument/2006/relationships/image" Target="../media/image40.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36.svg"/><Relationship Id="rId17" Type="http://schemas.openxmlformats.org/officeDocument/2006/relationships/image" Target="../media/image43.svg"/><Relationship Id="rId2" Type="http://schemas.openxmlformats.org/officeDocument/2006/relationships/notesSlide" Target="../notesSlides/notesSlide4.xml"/><Relationship Id="rId16" Type="http://schemas.openxmlformats.org/officeDocument/2006/relationships/image" Target="../media/image42.png"/><Relationship Id="rId1" Type="http://schemas.openxmlformats.org/officeDocument/2006/relationships/slideLayout" Target="../slideLayouts/slideLayout30.xml"/><Relationship Id="rId6" Type="http://schemas.openxmlformats.org/officeDocument/2006/relationships/image" Target="../media/image54.svg"/><Relationship Id="rId11" Type="http://schemas.openxmlformats.org/officeDocument/2006/relationships/image" Target="../media/image35.png"/><Relationship Id="rId5" Type="http://schemas.openxmlformats.org/officeDocument/2006/relationships/image" Target="../media/image53.png"/><Relationship Id="rId15" Type="http://schemas.openxmlformats.org/officeDocument/2006/relationships/image" Target="../media/image39.svg"/><Relationship Id="rId10" Type="http://schemas.openxmlformats.org/officeDocument/2006/relationships/image" Target="../media/image58.svg"/><Relationship Id="rId19" Type="http://schemas.openxmlformats.org/officeDocument/2006/relationships/image" Target="../media/image41.sv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.NET MAUI</a:t>
            </a:r>
          </a:p>
        </p:txBody>
      </p:sp>
      <p:sp>
        <p:nvSpPr>
          <p:cNvPr id="15" name="TextBox 14">
            <a:extLst>
              <a:ext uri="{FF2B5EF4-FFF2-40B4-BE49-F238E27FC236}">
                <a16:creationId xmlns:a16="http://schemas.microsoft.com/office/drawing/2014/main" id="{F8514073-356B-4236-B7C6-F289E6500D45}"/>
              </a:ext>
            </a:extLst>
          </p:cNvPr>
          <p:cNvSpPr txBox="1"/>
          <p:nvPr/>
        </p:nvSpPr>
        <p:spPr>
          <a:xfrm>
            <a:off x="426161" y="4763876"/>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solidFill>
                  <a:schemeClr val="bg1"/>
                </a:solidFill>
                <a:cs typeface="Arial"/>
              </a:rPr>
              <a:t>&lt;Name&gt;</a:t>
            </a:r>
          </a:p>
          <a:p>
            <a:r>
              <a:rPr lang="en-US" sz="1961" dirty="0">
                <a:solidFill>
                  <a:schemeClr val="bg1"/>
                </a:solidFill>
                <a:latin typeface="+mj-lt"/>
                <a:cs typeface="Arial"/>
              </a:rPr>
              <a:t>&lt;Title&gt;</a:t>
            </a:r>
          </a:p>
        </p:txBody>
      </p:sp>
      <p:sp>
        <p:nvSpPr>
          <p:cNvPr id="20" name="TextBox 19">
            <a:extLst>
              <a:ext uri="{FF2B5EF4-FFF2-40B4-BE49-F238E27FC236}">
                <a16:creationId xmlns:a16="http://schemas.microsoft.com/office/drawing/2014/main" id="{B47DCC38-5755-4C7D-9BDE-AB2A494EA160}"/>
              </a:ext>
            </a:extLst>
          </p:cNvPr>
          <p:cNvSpPr txBox="1"/>
          <p:nvPr/>
        </p:nvSpPr>
        <p:spPr>
          <a:xfrm>
            <a:off x="599903" y="5437591"/>
            <a:ext cx="2440268" cy="770083"/>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@&lt;Twitter&gt;</a:t>
            </a:r>
          </a:p>
          <a:p>
            <a:pPr algn="r">
              <a:lnSpc>
                <a:spcPct val="130000"/>
              </a:lnSpc>
            </a:pPr>
            <a:r>
              <a:rPr lang="en-US" sz="1765" dirty="0">
                <a:solidFill>
                  <a:schemeClr val="bg1"/>
                </a:solidFill>
                <a:latin typeface="+mj-lt"/>
                <a:cs typeface="Arial"/>
              </a:rPr>
              <a:t>/&lt;YouTube&gt;</a:t>
            </a: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99" y="5519528"/>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See the source image">
            <a:extLst>
              <a:ext uri="{FF2B5EF4-FFF2-40B4-BE49-F238E27FC236}">
                <a16:creationId xmlns:a16="http://schemas.microsoft.com/office/drawing/2014/main" id="{29903BF8-06F8-4657-993C-F74F21394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61" y="5826664"/>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An </a:t>
            </a:r>
            <a:r>
              <a:rPr lang="en-US" sz="44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open-source </a:t>
            </a: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app platform</a:t>
            </a:r>
          </a:p>
          <a:p>
            <a:pPr algn="ctr" defTabSz="914358">
              <a:lnSpc>
                <a:spcPct val="150000"/>
              </a:lnSpc>
            </a:pP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from Microsoft for building </a:t>
            </a:r>
          </a:p>
          <a:p>
            <a:pPr algn="ctr" defTabSz="914358">
              <a:lnSpc>
                <a:spcPct val="150000"/>
              </a:lnSpc>
            </a:pPr>
            <a:r>
              <a:rPr lang="en-US" sz="44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modern, performant, &amp; multi-platform </a:t>
            </a:r>
            <a:endParaRPr lang="en-US" sz="3200" b="1" dirty="0">
              <a:solidFill>
                <a:srgbClr val="512BD4"/>
              </a:solidFill>
              <a:latin typeface="Open Sans" panose="020B0606030504020204" pitchFamily="34" charset="0"/>
              <a:ea typeface="Open Sans" panose="020B0606030504020204" pitchFamily="34" charset="0"/>
              <a:cs typeface="Open Sans" panose="020B0606030504020204" pitchFamily="34" charset="0"/>
            </a:endParaRPr>
          </a:p>
          <a:p>
            <a:pPr algn="ctr" defTabSz="914358">
              <a:lnSpc>
                <a:spcPct val="150000"/>
              </a:lnSpc>
            </a:pP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iOS, Android, macOS, &amp; Windows apps</a:t>
            </a:r>
          </a:p>
          <a:p>
            <a:pPr algn="ctr" defTabSz="914358">
              <a:lnSpc>
                <a:spcPct val="150000"/>
              </a:lnSpc>
            </a:pP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with </a:t>
            </a:r>
            <a:r>
              <a:rPr lang="en-US" sz="44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C#</a:t>
            </a: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 and </a:t>
            </a:r>
            <a:r>
              <a:rPr lang="en-US" sz="36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.NET </a:t>
            </a: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from a </a:t>
            </a:r>
          </a:p>
          <a:p>
            <a:pPr algn="ctr" defTabSz="914358">
              <a:lnSpc>
                <a:spcPct val="150000"/>
              </a:lnSpc>
            </a:pPr>
            <a:r>
              <a:rPr lang="en-US" sz="4400" b="1" dirty="0">
                <a:solidFill>
                  <a:srgbClr val="512BD4"/>
                </a:solidFill>
                <a:latin typeface="Open Sans" panose="020B0606030504020204" pitchFamily="34" charset="0"/>
                <a:ea typeface="Open Sans" panose="020B0606030504020204" pitchFamily="34" charset="0"/>
                <a:cs typeface="Open Sans" panose="020B0606030504020204" pitchFamily="34" charset="0"/>
              </a:rPr>
              <a:t>single shared codebase</a:t>
            </a:r>
            <a:r>
              <a:rPr lang="en-US" sz="3200" dirty="0">
                <a:solidFill>
                  <a:srgbClr val="512BD4"/>
                </a:solidFill>
                <a:latin typeface="Open Sans" panose="020B0606030504020204" pitchFamily="34" charset="0"/>
                <a:ea typeface="Open Sans" panose="020B0606030504020204" pitchFamily="34" charset="0"/>
                <a:cs typeface="Open Sans" panose="020B0606030504020204" pitchFamily="34" charset="0"/>
              </a:rPr>
              <a:t>. </a:t>
            </a:r>
            <a:endParaRPr lang="en-US" sz="3600" dirty="0">
              <a:solidFill>
                <a:srgbClr val="512BD4"/>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3F1124AC-015A-7DAB-72C2-F0D7E319D36B}"/>
              </a:ext>
            </a:extLst>
          </p:cNvPr>
          <p:cNvSpPr/>
          <p:nvPr/>
        </p:nvSpPr>
        <p:spPr>
          <a:xfrm>
            <a:off x="994200" y="2507075"/>
            <a:ext cx="10227982" cy="2336668"/>
          </a:xfrm>
          <a:prstGeom prst="roundRect">
            <a:avLst>
              <a:gd name="adj" fmla="val 6373"/>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itle 1">
            <a:extLst>
              <a:ext uri="{FF2B5EF4-FFF2-40B4-BE49-F238E27FC236}">
                <a16:creationId xmlns:a16="http://schemas.microsoft.com/office/drawing/2014/main" id="{6BEB2093-C8D0-7F47-8C3F-2050A878AA81}"/>
              </a:ext>
            </a:extLst>
          </p:cNvPr>
          <p:cNvSpPr>
            <a:spLocks noGrp="1"/>
          </p:cNvSpPr>
          <p:nvPr>
            <p:ph type="title"/>
          </p:nvPr>
        </p:nvSpPr>
        <p:spPr>
          <a:xfrm>
            <a:off x="838200" y="365125"/>
            <a:ext cx="10515600" cy="1325563"/>
          </a:xfrm>
        </p:spPr>
        <p:txBody>
          <a:bodyPr/>
          <a:lstStyle/>
          <a:p>
            <a:r>
              <a:rPr lang="en-US"/>
              <a:t>.NET Multi-platform App UI (MAUI)</a:t>
            </a:r>
          </a:p>
        </p:txBody>
      </p:sp>
      <p:grpSp>
        <p:nvGrpSpPr>
          <p:cNvPr id="61" name="Group 60">
            <a:extLst>
              <a:ext uri="{FF2B5EF4-FFF2-40B4-BE49-F238E27FC236}">
                <a16:creationId xmlns:a16="http://schemas.microsoft.com/office/drawing/2014/main" id="{C1E39639-AD9A-5308-BAA2-29FF970E7ACC}"/>
              </a:ext>
            </a:extLst>
          </p:cNvPr>
          <p:cNvGrpSpPr/>
          <p:nvPr/>
        </p:nvGrpSpPr>
        <p:grpSpPr>
          <a:xfrm>
            <a:off x="1991723" y="3113248"/>
            <a:ext cx="1079847" cy="1456822"/>
            <a:chOff x="1991723" y="3088609"/>
            <a:chExt cx="1079847" cy="1456822"/>
          </a:xfrm>
        </p:grpSpPr>
        <p:grpSp>
          <p:nvGrpSpPr>
            <p:cNvPr id="27" name="Group 26">
              <a:extLst>
                <a:ext uri="{FF2B5EF4-FFF2-40B4-BE49-F238E27FC236}">
                  <a16:creationId xmlns:a16="http://schemas.microsoft.com/office/drawing/2014/main" id="{C1F979CF-0FD4-EFA9-8226-7C2FA41B763B}"/>
                </a:ext>
              </a:extLst>
            </p:cNvPr>
            <p:cNvGrpSpPr/>
            <p:nvPr/>
          </p:nvGrpSpPr>
          <p:grpSpPr>
            <a:xfrm>
              <a:off x="2032511" y="3088609"/>
              <a:ext cx="998270" cy="960202"/>
              <a:chOff x="1993984" y="4096207"/>
              <a:chExt cx="914402" cy="914400"/>
            </a:xfrm>
            <a:solidFill>
              <a:schemeClr val="tx1"/>
            </a:solidFill>
          </p:grpSpPr>
          <p:pic>
            <p:nvPicPr>
              <p:cNvPr id="37" name="Graphic 12" descr="Laptop outline">
                <a:extLst>
                  <a:ext uri="{FF2B5EF4-FFF2-40B4-BE49-F238E27FC236}">
                    <a16:creationId xmlns:a16="http://schemas.microsoft.com/office/drawing/2014/main" id="{52414337-F3A1-D317-FA97-BBF34A6DF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984" y="4096207"/>
                <a:ext cx="914402" cy="914400"/>
              </a:xfrm>
              <a:prstGeom prst="rect">
                <a:avLst/>
              </a:prstGeom>
            </p:spPr>
          </p:pic>
          <p:grpSp>
            <p:nvGrpSpPr>
              <p:cNvPr id="38" name="Group 37">
                <a:extLst>
                  <a:ext uri="{FF2B5EF4-FFF2-40B4-BE49-F238E27FC236}">
                    <a16:creationId xmlns:a16="http://schemas.microsoft.com/office/drawing/2014/main" id="{13D66B58-6E8C-3629-A59A-2358EF4037D3}"/>
                  </a:ext>
                </a:extLst>
              </p:cNvPr>
              <p:cNvGrpSpPr>
                <a:grpSpLocks noChangeAspect="1"/>
              </p:cNvGrpSpPr>
              <p:nvPr/>
            </p:nvGrpSpPr>
            <p:grpSpPr bwMode="auto">
              <a:xfrm>
                <a:off x="2360063" y="4421084"/>
                <a:ext cx="179625" cy="186207"/>
                <a:chOff x="2360063" y="4421084"/>
                <a:chExt cx="854" cy="864"/>
              </a:xfrm>
              <a:grpFill/>
            </p:grpSpPr>
            <p:sp>
              <p:nvSpPr>
                <p:cNvPr id="39" name="Freeform 43">
                  <a:extLst>
                    <a:ext uri="{FF2B5EF4-FFF2-40B4-BE49-F238E27FC236}">
                      <a16:creationId xmlns:a16="http://schemas.microsoft.com/office/drawing/2014/main" id="{12884DB1-9F5A-3727-F4A9-738825DD7B0F}"/>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44">
                  <a:extLst>
                    <a:ext uri="{FF2B5EF4-FFF2-40B4-BE49-F238E27FC236}">
                      <a16:creationId xmlns:a16="http://schemas.microsoft.com/office/drawing/2014/main" id="{02DE3AC3-D89F-ECFE-39D7-FD1A5FBCBA91}"/>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45">
                  <a:extLst>
                    <a:ext uri="{FF2B5EF4-FFF2-40B4-BE49-F238E27FC236}">
                      <a16:creationId xmlns:a16="http://schemas.microsoft.com/office/drawing/2014/main" id="{FA28BD8B-0C6C-5D1C-080E-817E14BEED6D}"/>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6">
                  <a:extLst>
                    <a:ext uri="{FF2B5EF4-FFF2-40B4-BE49-F238E27FC236}">
                      <a16:creationId xmlns:a16="http://schemas.microsoft.com/office/drawing/2014/main" id="{0560BBFC-60F6-366A-5EE5-3FF3E83F132C}"/>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Rounded Rectangle 94">
              <a:extLst>
                <a:ext uri="{FF2B5EF4-FFF2-40B4-BE49-F238E27FC236}">
                  <a16:creationId xmlns:a16="http://schemas.microsoft.com/office/drawing/2014/main" id="{1C4D8470-9BD2-934B-D885-ADE024BBE747}"/>
                </a:ext>
              </a:extLst>
            </p:cNvPr>
            <p:cNvSpPr/>
            <p:nvPr/>
          </p:nvSpPr>
          <p:spPr bwMode="auto">
            <a:xfrm>
              <a:off x="1991723" y="3904105"/>
              <a:ext cx="1079847" cy="64132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err="1">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WinUI</a:t>
              </a:r>
              <a:endPar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62" name="Group 61">
            <a:extLst>
              <a:ext uri="{FF2B5EF4-FFF2-40B4-BE49-F238E27FC236}">
                <a16:creationId xmlns:a16="http://schemas.microsoft.com/office/drawing/2014/main" id="{66C9CE46-8145-FAF8-0971-FA32E26ABE71}"/>
              </a:ext>
            </a:extLst>
          </p:cNvPr>
          <p:cNvGrpSpPr/>
          <p:nvPr/>
        </p:nvGrpSpPr>
        <p:grpSpPr>
          <a:xfrm>
            <a:off x="4255144" y="3305833"/>
            <a:ext cx="1418292" cy="1264237"/>
            <a:chOff x="4198737" y="3281194"/>
            <a:chExt cx="1418292" cy="1264237"/>
          </a:xfrm>
        </p:grpSpPr>
        <p:grpSp>
          <p:nvGrpSpPr>
            <p:cNvPr id="28" name="Group 27">
              <a:extLst>
                <a:ext uri="{FF2B5EF4-FFF2-40B4-BE49-F238E27FC236}">
                  <a16:creationId xmlns:a16="http://schemas.microsoft.com/office/drawing/2014/main" id="{09526DEF-FA8D-3131-DCD4-C8A062CB5954}"/>
                </a:ext>
              </a:extLst>
            </p:cNvPr>
            <p:cNvGrpSpPr/>
            <p:nvPr/>
          </p:nvGrpSpPr>
          <p:grpSpPr>
            <a:xfrm>
              <a:off x="4436507" y="3281194"/>
              <a:ext cx="942753" cy="551966"/>
              <a:chOff x="3204214" y="4304685"/>
              <a:chExt cx="692769" cy="405605"/>
            </a:xfrm>
            <a:solidFill>
              <a:schemeClr val="tx1"/>
            </a:solidFill>
          </p:grpSpPr>
          <p:sp>
            <p:nvSpPr>
              <p:cNvPr id="34" name="TextBox 9">
                <a:extLst>
                  <a:ext uri="{FF2B5EF4-FFF2-40B4-BE49-F238E27FC236}">
                    <a16:creationId xmlns:a16="http://schemas.microsoft.com/office/drawing/2014/main" id="{33A2D4DC-C367-CC0E-8F71-A096DD6AC57E}"/>
                  </a:ext>
                </a:extLst>
              </p:cNvPr>
              <p:cNvSpPr txBox="1"/>
              <p:nvPr/>
            </p:nvSpPr>
            <p:spPr>
              <a:xfrm>
                <a:off x="3301311" y="4367292"/>
                <a:ext cx="514924" cy="2062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5" name="Freeform: Shape 34">
                <a:extLst>
                  <a:ext uri="{FF2B5EF4-FFF2-40B4-BE49-F238E27FC236}">
                    <a16:creationId xmlns:a16="http://schemas.microsoft.com/office/drawing/2014/main" id="{6035B843-AA38-C646-E16F-4F8F9721EC8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78A2E76-F5D6-41DF-F425-EE3CEB7E5055}"/>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Rounded Rectangle 95">
              <a:extLst>
                <a:ext uri="{FF2B5EF4-FFF2-40B4-BE49-F238E27FC236}">
                  <a16:creationId xmlns:a16="http://schemas.microsoft.com/office/drawing/2014/main" id="{EC03E951-A7B4-AAAF-B0DD-6659A23E8C92}"/>
                </a:ext>
              </a:extLst>
            </p:cNvPr>
            <p:cNvSpPr/>
            <p:nvPr/>
          </p:nvSpPr>
          <p:spPr bwMode="auto">
            <a:xfrm>
              <a:off x="4198737" y="3919891"/>
              <a:ext cx="1418292" cy="625540"/>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Mac Catalyst</a:t>
              </a:r>
            </a:p>
          </p:txBody>
        </p:sp>
      </p:grpSp>
      <p:grpSp>
        <p:nvGrpSpPr>
          <p:cNvPr id="63" name="Group 62">
            <a:extLst>
              <a:ext uri="{FF2B5EF4-FFF2-40B4-BE49-F238E27FC236}">
                <a16:creationId xmlns:a16="http://schemas.microsoft.com/office/drawing/2014/main" id="{AE225A2A-7833-D79D-5E7C-85BEF6B2606C}"/>
              </a:ext>
            </a:extLst>
          </p:cNvPr>
          <p:cNvGrpSpPr/>
          <p:nvPr/>
        </p:nvGrpSpPr>
        <p:grpSpPr>
          <a:xfrm>
            <a:off x="6857010" y="3222177"/>
            <a:ext cx="1079847" cy="1347893"/>
            <a:chOff x="6744195" y="3197538"/>
            <a:chExt cx="1079847" cy="1347893"/>
          </a:xfrm>
        </p:grpSpPr>
        <p:sp>
          <p:nvSpPr>
            <p:cNvPr id="29" name="TextBox 4">
              <a:extLst>
                <a:ext uri="{FF2B5EF4-FFF2-40B4-BE49-F238E27FC236}">
                  <a16:creationId xmlns:a16="http://schemas.microsoft.com/office/drawing/2014/main" id="{1A45007D-DA33-F8FA-BB3D-BB7194D1212B}"/>
                </a:ext>
              </a:extLst>
            </p:cNvPr>
            <p:cNvSpPr txBox="1"/>
            <p:nvPr/>
          </p:nvSpPr>
          <p:spPr>
            <a:xfrm>
              <a:off x="7085987" y="3392174"/>
              <a:ext cx="396262" cy="25391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30" name="Graphic 91" descr="Smart Phone with solid fill">
              <a:extLst>
                <a:ext uri="{FF2B5EF4-FFF2-40B4-BE49-F238E27FC236}">
                  <a16:creationId xmlns:a16="http://schemas.microsoft.com/office/drawing/2014/main" id="{82A93576-3B14-04ED-0ABF-F4D52F05031D}"/>
                </a:ext>
              </a:extLst>
            </p:cNvPr>
            <p:cNvSpPr/>
            <p:nvPr/>
          </p:nvSpPr>
          <p:spPr>
            <a:xfrm>
              <a:off x="7103421" y="3197538"/>
              <a:ext cx="361394" cy="63728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ounded Rectangle 93">
              <a:extLst>
                <a:ext uri="{FF2B5EF4-FFF2-40B4-BE49-F238E27FC236}">
                  <a16:creationId xmlns:a16="http://schemas.microsoft.com/office/drawing/2014/main" id="{8FE93C8C-B953-B969-FF80-D4BD7C608FE4}"/>
                </a:ext>
              </a:extLst>
            </p:cNvPr>
            <p:cNvSpPr/>
            <p:nvPr/>
          </p:nvSpPr>
          <p:spPr bwMode="auto">
            <a:xfrm>
              <a:off x="6744195"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iOS</a:t>
              </a:r>
            </a:p>
          </p:txBody>
        </p:sp>
      </p:grpSp>
      <p:grpSp>
        <p:nvGrpSpPr>
          <p:cNvPr id="64" name="Group 63">
            <a:extLst>
              <a:ext uri="{FF2B5EF4-FFF2-40B4-BE49-F238E27FC236}">
                <a16:creationId xmlns:a16="http://schemas.microsoft.com/office/drawing/2014/main" id="{D73F386F-EF15-23EE-1AE7-179EDB7F6C1D}"/>
              </a:ext>
            </a:extLst>
          </p:cNvPr>
          <p:cNvGrpSpPr/>
          <p:nvPr/>
        </p:nvGrpSpPr>
        <p:grpSpPr>
          <a:xfrm>
            <a:off x="9120430" y="3221114"/>
            <a:ext cx="1079847" cy="1348956"/>
            <a:chOff x="9120430" y="3196475"/>
            <a:chExt cx="1079847" cy="1348956"/>
          </a:xfrm>
        </p:grpSpPr>
        <p:grpSp>
          <p:nvGrpSpPr>
            <p:cNvPr id="44" name="Graphic 8" descr="Smart Phone outline">
              <a:extLst>
                <a:ext uri="{FF2B5EF4-FFF2-40B4-BE49-F238E27FC236}">
                  <a16:creationId xmlns:a16="http://schemas.microsoft.com/office/drawing/2014/main" id="{4ABCA2C6-AEFB-73CC-A08C-94892546BE3E}"/>
                </a:ext>
              </a:extLst>
            </p:cNvPr>
            <p:cNvGrpSpPr/>
            <p:nvPr/>
          </p:nvGrpSpPr>
          <p:grpSpPr>
            <a:xfrm>
              <a:off x="9469369" y="3196475"/>
              <a:ext cx="381969" cy="649829"/>
              <a:chOff x="5505634" y="4735657"/>
              <a:chExt cx="381969" cy="649829"/>
            </a:xfrm>
            <a:solidFill>
              <a:schemeClr val="tx1"/>
            </a:solidFill>
          </p:grpSpPr>
          <p:sp>
            <p:nvSpPr>
              <p:cNvPr id="45" name="Freeform: Shape 44">
                <a:extLst>
                  <a:ext uri="{FF2B5EF4-FFF2-40B4-BE49-F238E27FC236}">
                    <a16:creationId xmlns:a16="http://schemas.microsoft.com/office/drawing/2014/main" id="{97A61B10-25B7-509B-780B-11492C1EDEE8}"/>
                  </a:ext>
                </a:extLst>
              </p:cNvPr>
              <p:cNvSpPr/>
              <p:nvPr/>
            </p:nvSpPr>
            <p:spPr>
              <a:xfrm>
                <a:off x="5543831" y="4809480"/>
                <a:ext cx="305575" cy="502161"/>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AD237996-0D30-8F38-1C97-4855FED0BC15}"/>
                  </a:ext>
                </a:extLst>
              </p:cNvPr>
              <p:cNvSpPr/>
              <p:nvPr/>
            </p:nvSpPr>
            <p:spPr>
              <a:xfrm>
                <a:off x="5505634" y="4735657"/>
                <a:ext cx="381969" cy="649829"/>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FD9C9358-EB59-8E39-AC9A-54B0C62D9CAB}"/>
                  </a:ext>
                </a:extLst>
              </p:cNvPr>
              <p:cNvSpPr/>
              <p:nvPr/>
            </p:nvSpPr>
            <p:spPr>
              <a:xfrm>
                <a:off x="5658422" y="4772569"/>
                <a:ext cx="84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19" name="Rounded Rectangle 96">
              <a:extLst>
                <a:ext uri="{FF2B5EF4-FFF2-40B4-BE49-F238E27FC236}">
                  <a16:creationId xmlns:a16="http://schemas.microsoft.com/office/drawing/2014/main" id="{032B493C-4C28-B707-B0ED-927598049ABA}"/>
                </a:ext>
              </a:extLst>
            </p:cNvPr>
            <p:cNvSpPr/>
            <p:nvPr/>
          </p:nvSpPr>
          <p:spPr bwMode="auto">
            <a:xfrm>
              <a:off x="9120430"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Android</a:t>
              </a:r>
            </a:p>
          </p:txBody>
        </p:sp>
        <p:sp>
          <p:nvSpPr>
            <p:cNvPr id="51" name="Freeform 5">
              <a:extLst>
                <a:ext uri="{FF2B5EF4-FFF2-40B4-BE49-F238E27FC236}">
                  <a16:creationId xmlns:a16="http://schemas.microsoft.com/office/drawing/2014/main" id="{133A7080-CBCF-987F-C9EC-4C99D7216FC8}"/>
                </a:ext>
              </a:extLst>
            </p:cNvPr>
            <p:cNvSpPr>
              <a:spLocks noEditPoints="1"/>
            </p:cNvSpPr>
            <p:nvPr/>
          </p:nvSpPr>
          <p:spPr bwMode="auto">
            <a:xfrm>
              <a:off x="9543672" y="3383656"/>
              <a:ext cx="233362"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52" name="TextBox 51">
            <a:extLst>
              <a:ext uri="{FF2B5EF4-FFF2-40B4-BE49-F238E27FC236}">
                <a16:creationId xmlns:a16="http://schemas.microsoft.com/office/drawing/2014/main" id="{E8498EDA-D6B8-5483-8BE5-806A5F1AD33A}"/>
              </a:ext>
            </a:extLst>
          </p:cNvPr>
          <p:cNvSpPr txBox="1"/>
          <p:nvPr/>
        </p:nvSpPr>
        <p:spPr>
          <a:xfrm>
            <a:off x="588263" y="2242365"/>
            <a:ext cx="11018520" cy="51565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p:txBody>
      </p:sp>
    </p:spTree>
    <p:extLst>
      <p:ext uri="{BB962C8B-B14F-4D97-AF65-F5344CB8AC3E}">
        <p14:creationId xmlns:p14="http://schemas.microsoft.com/office/powerpoint/2010/main" val="25136314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283761" y="427228"/>
            <a:ext cx="1022132" cy="1082792"/>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236324" y="765240"/>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Flexible &amp; Lightweight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Open Sans" panose="020B0606030504020204" pitchFamily="34" charset="0"/>
                <a:ea typeface="Open Sans" panose="020B0606030504020204" pitchFamily="34" charset="0"/>
                <a:cs typeface="Open Sans" panose="020B0606030504020204" pitchFamily="34" charset="0"/>
              </a:rPr>
              <a:t>Supercharged editing experience that is completely customizable for you. </a:t>
            </a: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Add extensions, change styles, and </a:t>
            </a:r>
            <a:r>
              <a:rPr kumimoji="0" lang="en-US" sz="1200" b="0"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twea</a:t>
            </a:r>
            <a:r>
              <a:rPr lang="en-US" sz="1200" dirty="0">
                <a:solidFill>
                  <a:prstClr val="white"/>
                </a:solidFill>
                <a:latin typeface="Open Sans" panose="020B0606030504020204" pitchFamily="34" charset="0"/>
                <a:ea typeface="Open Sans" panose="020B0606030504020204" pitchFamily="34" charset="0"/>
                <a:cs typeface="Open Sans" panose="020B0606030504020204" pitchFamily="34" charset="0"/>
              </a:rPr>
              <a:t>k for your needs easily.</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Runs anywhere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Works and looks the same on macOS, Windows, and Linux, and even on the web with </a:t>
            </a:r>
            <a:r>
              <a:rPr kumimoji="0" lang="en-US" sz="1200" b="0"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Codespaces</a:t>
            </a: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Your settings and extensions sync </a:t>
            </a:r>
            <a:r>
              <a:rPr kumimoji="0" lang="en-US" sz="1200" b="0"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everwhere</a:t>
            </a: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200329"/>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 for .NET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Build for the web, cloud, and mobile. Add C# Dev Kit and .NET MAUI extensions</a:t>
            </a:r>
            <a:r>
              <a:rPr lang="en-US" sz="1200" b="0" dirty="0">
                <a:solidFill>
                  <a:prstClr val="white"/>
                </a:solidFill>
                <a:latin typeface="Open Sans" panose="020B0606030504020204" pitchFamily="34" charset="0"/>
                <a:ea typeface="Open Sans" panose="020B0606030504020204" pitchFamily="34" charset="0"/>
                <a:cs typeface="Open Sans" panose="020B0606030504020204" pitchFamily="34" charset="0"/>
              </a:rPr>
              <a:t> for even more powerful tools including Solution Explorer and Hot Reload.</a:t>
            </a: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a:t>
            </a:r>
            <a:r>
              <a:rPr kumimoji="0" lang="en-US" sz="1800" b="0" i="0" u="none" strike="noStrike" kern="1200" cap="none" spc="0" normalizeH="0" baseline="0" noProof="0" dirty="0" err="1">
                <a:ln>
                  <a:noFill/>
                </a:ln>
                <a:effectLst/>
                <a:uLnTx/>
                <a:uFillTx/>
                <a:latin typeface="Open Sans" panose="020B0606030504020204" pitchFamily="34" charset="0"/>
                <a:ea typeface="Open Sans" panose="020B0606030504020204" pitchFamily="34" charset="0"/>
                <a:cs typeface="Open Sans" panose="020B0606030504020204" pitchFamily="34" charset="0"/>
              </a:rPr>
              <a:t>code.visualstudio.com</a:t>
            </a:r>
            <a:endPar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2" descr="Using VS Code Tasks to Create Template Files | gitconnected">
            <a:extLst>
              <a:ext uri="{FF2B5EF4-FFF2-40B4-BE49-F238E27FC236}">
                <a16:creationId xmlns:a16="http://schemas.microsoft.com/office/drawing/2014/main" id="{63B8D403-6302-C6C5-7BDB-6176E1AB1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52" y="765240"/>
            <a:ext cx="804472" cy="8013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3A7F13-24E4-C448-AE72-172170E89E47}"/>
              </a:ext>
            </a:extLst>
          </p:cNvPr>
          <p:cNvPicPr>
            <a:picLocks noChangeAspect="1"/>
          </p:cNvPicPr>
          <p:nvPr/>
        </p:nvPicPr>
        <p:blipFill>
          <a:blip r:embed="rId4"/>
          <a:stretch>
            <a:fillRect/>
          </a:stretch>
        </p:blipFill>
        <p:spPr>
          <a:xfrm>
            <a:off x="4761682" y="1720898"/>
            <a:ext cx="6985475" cy="4371862"/>
          </a:xfrm>
          <a:prstGeom prst="rect">
            <a:avLst/>
          </a:prstGeom>
        </p:spPr>
      </p:pic>
    </p:spTree>
    <p:extLst>
      <p:ext uri="{BB962C8B-B14F-4D97-AF65-F5344CB8AC3E}">
        <p14:creationId xmlns:p14="http://schemas.microsoft.com/office/powerpoint/2010/main" val="5041217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100"/>
          <a:stretch/>
        </p:blipFill>
        <p:spPr bwMode="auto">
          <a:xfrm>
            <a:off x="5665994" y="1414049"/>
            <a:ext cx="6281575" cy="21046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ET MAUI layout classes.">
            <a:extLst>
              <a:ext uri="{FF2B5EF4-FFF2-40B4-BE49-F238E27FC236}">
                <a16:creationId xmlns:a16="http://schemas.microsoft.com/office/drawing/2014/main" id="{DC8D04B3-4576-5E8C-00ED-648744795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6936" y="3532271"/>
            <a:ext cx="6022213" cy="238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Open Sans" panose="020B0606030504020204" pitchFamily="34" charset="0"/>
                <a:cs typeface="Open Sans" panose="020B0606030504020204" pitchFamily="34" charset="0"/>
              </a:rPr>
              <a:t>Agenda</a:t>
            </a:r>
          </a:p>
        </p:txBody>
      </p:sp>
      <p:sp>
        <p:nvSpPr>
          <p:cNvPr id="5" name="Text Placeholder 4"/>
          <p:cNvSpPr>
            <a:spLocks noGrp="1"/>
          </p:cNvSpPr>
          <p:nvPr>
            <p:ph idx="1"/>
          </p:nvPr>
        </p:nvSpPr>
        <p:spPr/>
        <p:txBody>
          <a:bodyPr>
            <a:noAutofit/>
          </a:bodyPr>
          <a:lstStyle/>
          <a:p>
            <a:pPr marL="560241" indent="-560241">
              <a:lnSpc>
                <a:spcPct val="100000"/>
              </a:lnSpc>
              <a:buFont typeface="Arial" charset="0"/>
              <a:buChar char="•"/>
            </a:pPr>
            <a:r>
              <a:rPr lang="en-US" sz="3200" dirty="0"/>
              <a:t>Introduction to .NET MAUI</a:t>
            </a:r>
            <a:endParaRPr lang="en-US" sz="1600" dirty="0"/>
          </a:p>
          <a:p>
            <a:pPr marL="560241" indent="-560241">
              <a:lnSpc>
                <a:spcPct val="100000"/>
              </a:lnSpc>
              <a:buFont typeface="Arial" charset="0"/>
              <a:buChar char="•"/>
            </a:pPr>
            <a:r>
              <a:rPr lang="en-US" sz="3200" dirty="0"/>
              <a:t>Building our First App</a:t>
            </a:r>
          </a:p>
          <a:p>
            <a:pPr marL="560241" indent="-560241">
              <a:lnSpc>
                <a:spcPct val="100000"/>
              </a:lnSpc>
              <a:buFont typeface="Arial" charset="0"/>
              <a:buChar char="•"/>
            </a:pPr>
            <a:r>
              <a:rPr lang="en-US" sz="3200" dirty="0"/>
              <a:t>MVVM &amp; Data Binding</a:t>
            </a:r>
          </a:p>
          <a:p>
            <a:pPr marL="560241" indent="-560241">
              <a:lnSpc>
                <a:spcPct val="100000"/>
              </a:lnSpc>
              <a:buFont typeface="Arial" charset="0"/>
              <a:buChar char="•"/>
            </a:pPr>
            <a:r>
              <a:rPr lang="en-US" sz="3200" dirty="0"/>
              <a:t>Navigation</a:t>
            </a:r>
          </a:p>
          <a:p>
            <a:pPr marL="560241" indent="-560241">
              <a:lnSpc>
                <a:spcPct val="100000"/>
              </a:lnSpc>
              <a:buFont typeface="Arial" charset="0"/>
              <a:buChar char="•"/>
            </a:pPr>
            <a:r>
              <a:rPr lang="en-US" sz="3200" dirty="0"/>
              <a:t>Accessing Platform Functionality</a:t>
            </a:r>
          </a:p>
          <a:p>
            <a:pPr marL="560241" indent="-560241">
              <a:lnSpc>
                <a:spcPct val="100000"/>
              </a:lnSpc>
              <a:buFont typeface="Arial" charset="0"/>
              <a:buChar char="•"/>
            </a:pPr>
            <a:r>
              <a:rPr lang="en-US" sz="3200" dirty="0"/>
              <a:t>Displaying Data</a:t>
            </a:r>
          </a:p>
          <a:p>
            <a:pPr marL="560241" indent="-560241">
              <a:lnSpc>
                <a:spcPct val="100000"/>
              </a:lnSpc>
              <a:buFont typeface="Arial" charset="0"/>
              <a:buChar char="•"/>
            </a:pPr>
            <a:r>
              <a:rPr lang="en-US" sz="3200" dirty="0"/>
              <a:t>App Themes</a:t>
            </a:r>
          </a:p>
        </p:txBody>
      </p:sp>
    </p:spTree>
    <p:extLst>
      <p:ext uri="{BB962C8B-B14F-4D97-AF65-F5344CB8AC3E}">
        <p14:creationId xmlns:p14="http://schemas.microsoft.com/office/powerpoint/2010/main" val="185775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60F57-B62E-4549-94AE-489FF02A126D}"/>
              </a:ext>
            </a:extLst>
          </p:cNvPr>
          <p:cNvPicPr>
            <a:picLocks noChangeAspect="1"/>
          </p:cNvPicPr>
          <p:nvPr/>
        </p:nvPicPr>
        <p:blipFill>
          <a:blip r:embed="rId2"/>
          <a:stretch>
            <a:fillRect/>
          </a:stretch>
        </p:blipFill>
        <p:spPr>
          <a:xfrm>
            <a:off x="68687" y="0"/>
            <a:ext cx="6782430" cy="6858000"/>
          </a:xfrm>
          <a:prstGeom prst="rect">
            <a:avLst/>
          </a:prstGeom>
        </p:spPr>
      </p:pic>
      <p:grpSp>
        <p:nvGrpSpPr>
          <p:cNvPr id="2" name="Group 1" descr="MAUI template app running on ios, android, windows, macos">
            <a:extLst>
              <a:ext uri="{FF2B5EF4-FFF2-40B4-BE49-F238E27FC236}">
                <a16:creationId xmlns:a16="http://schemas.microsoft.com/office/drawing/2014/main" id="{74ECF197-AA74-4738-97B7-66A58966ACBC}"/>
              </a:ext>
              <a:ext uri="{C183D7F6-B498-43B3-948B-1728B52AA6E4}">
                <adec:decorative xmlns:adec="http://schemas.microsoft.com/office/drawing/2017/decorative" val="0"/>
              </a:ext>
            </a:extLst>
          </p:cNvPr>
          <p:cNvGrpSpPr/>
          <p:nvPr/>
        </p:nvGrpSpPr>
        <p:grpSpPr>
          <a:xfrm>
            <a:off x="5379325" y="503389"/>
            <a:ext cx="6983841" cy="7315057"/>
            <a:chOff x="5652331" y="41201"/>
            <a:chExt cx="6691328" cy="7008671"/>
          </a:xfrm>
        </p:grpSpPr>
        <p:pic>
          <p:nvPicPr>
            <p:cNvPr id="3" name="Picture 2">
              <a:extLst>
                <a:ext uri="{FF2B5EF4-FFF2-40B4-BE49-F238E27FC236}">
                  <a16:creationId xmlns:a16="http://schemas.microsoft.com/office/drawing/2014/main" id="{021EB8C2-94E1-494E-B15F-FBA30EF4E829}"/>
                </a:ext>
              </a:extLst>
            </p:cNvPr>
            <p:cNvPicPr>
              <a:picLocks noChangeAspect="1"/>
            </p:cNvPicPr>
            <p:nvPr/>
          </p:nvPicPr>
          <p:blipFill>
            <a:blip r:embed="rId3"/>
            <a:stretch>
              <a:fillRect/>
            </a:stretch>
          </p:blipFill>
          <p:spPr>
            <a:xfrm>
              <a:off x="5652331" y="2170340"/>
              <a:ext cx="3852827" cy="3434808"/>
            </a:xfrm>
            <a:prstGeom prst="rect">
              <a:avLst/>
            </a:prstGeom>
          </p:spPr>
        </p:pic>
        <p:pic>
          <p:nvPicPr>
            <p:cNvPr id="4" name="Picture 3">
              <a:extLst>
                <a:ext uri="{FF2B5EF4-FFF2-40B4-BE49-F238E27FC236}">
                  <a16:creationId xmlns:a16="http://schemas.microsoft.com/office/drawing/2014/main" id="{91DA20FC-564D-4A54-8ACB-4C15E0C5BB50}"/>
                </a:ext>
              </a:extLst>
            </p:cNvPr>
            <p:cNvPicPr>
              <a:picLocks noChangeAspect="1"/>
            </p:cNvPicPr>
            <p:nvPr/>
          </p:nvPicPr>
          <p:blipFill rotWithShape="1">
            <a:blip r:embed="rId4"/>
            <a:srcRect l="6098" r="7620" b="3733"/>
            <a:stretch/>
          </p:blipFill>
          <p:spPr>
            <a:xfrm>
              <a:off x="10235816" y="391832"/>
              <a:ext cx="1548950" cy="3215147"/>
            </a:xfrm>
            <a:prstGeom prst="round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EE1AC972-86F1-4D6F-97B2-8FAA945A3999}"/>
                </a:ext>
              </a:extLst>
            </p:cNvPr>
            <p:cNvPicPr>
              <a:picLocks noChangeAspect="1"/>
            </p:cNvPicPr>
            <p:nvPr/>
          </p:nvPicPr>
          <p:blipFill>
            <a:blip r:embed="rId5"/>
            <a:stretch>
              <a:fillRect/>
            </a:stretch>
          </p:blipFill>
          <p:spPr>
            <a:xfrm>
              <a:off x="7578745" y="3178711"/>
              <a:ext cx="4764914" cy="3871161"/>
            </a:xfrm>
            <a:prstGeom prst="rect">
              <a:avLst/>
            </a:prstGeom>
          </p:spPr>
        </p:pic>
        <p:pic>
          <p:nvPicPr>
            <p:cNvPr id="6" name="Picture 5" descr="A screenshot of a cell phone&#10;&#10;Description automatically generated with medium confidence">
              <a:extLst>
                <a:ext uri="{FF2B5EF4-FFF2-40B4-BE49-F238E27FC236}">
                  <a16:creationId xmlns:a16="http://schemas.microsoft.com/office/drawing/2014/main" id="{9A3E682E-246D-4BEB-8ADE-A2954E01B4A8}"/>
                </a:ext>
              </a:extLst>
            </p:cNvPr>
            <p:cNvPicPr>
              <a:picLocks noChangeAspect="1"/>
            </p:cNvPicPr>
            <p:nvPr/>
          </p:nvPicPr>
          <p:blipFill>
            <a:blip r:embed="rId6"/>
            <a:stretch>
              <a:fillRect/>
            </a:stretch>
          </p:blipFill>
          <p:spPr>
            <a:xfrm>
              <a:off x="8032415" y="41201"/>
              <a:ext cx="2261459" cy="4258277"/>
            </a:xfrm>
            <a:prstGeom prst="rect">
              <a:avLst/>
            </a:prstGeom>
          </p:spPr>
        </p:pic>
      </p:grpSp>
    </p:spTree>
    <p:extLst>
      <p:ext uri="{BB962C8B-B14F-4D97-AF65-F5344CB8AC3E}">
        <p14:creationId xmlns:p14="http://schemas.microsoft.com/office/powerpoint/2010/main" val="8186937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11429432" cy="1097044"/>
          </a:xfrm>
        </p:spPr>
        <p:txBody>
          <a:bodyPr/>
          <a:lstStyle/>
          <a:p>
            <a:r>
              <a:rPr lang="en-US" sz="7842" dirty="0">
                <a:solidFill>
                  <a:schemeClr val="tx1"/>
                </a:solidFill>
              </a:rPr>
              <a:t>Cross-Platform APIs</a:t>
            </a: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&gt;(</a:t>
            </a:r>
            <a:r>
              <a:rPr lang="en-US" b="0" dirty="0" err="1">
                <a:solidFill>
                  <a:srgbClr val="9CDCFE"/>
                </a:solidFill>
                <a:effectLst/>
                <a:latin typeface="Consolas" panose="020B0609020204030204" pitchFamily="49" charset="0"/>
              </a:rPr>
              <a:t>Geolocation.Default</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.APK</a:t>
            </a:r>
            <a:br>
              <a:rPr lang="en-US" sz="2000" kern="0" dirty="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20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.AAB</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latin typeface="Open Sans" panose="020B0606030504020204" pitchFamily="34" charset="0"/>
                <a:cs typeface="Open Sans" panose="020B0606030504020204" pitchFamily="34" charset="0"/>
              </a:rPr>
              <a:t>Machine Setup</a:t>
            </a:r>
          </a:p>
        </p:txBody>
      </p:sp>
      <p:sp>
        <p:nvSpPr>
          <p:cNvPr id="3" name="Text Placeholder 2">
            <a:extLst>
              <a:ext uri="{FF2B5EF4-FFF2-40B4-BE49-F238E27FC236}">
                <a16:creationId xmlns:a16="http://schemas.microsoft.com/office/drawing/2014/main" id="{007490B9-19D9-63BD-C41C-F146783119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4429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eShop homepage screenshot">
            <a:extLst>
              <a:ext uri="{FF2B5EF4-FFF2-40B4-BE49-F238E27FC236}">
                <a16:creationId xmlns:a16="http://schemas.microsoft.com/office/drawing/2014/main" id="{7234C548-5265-1EE5-6636-71193BAE66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A1566B5A-C401-2414-0EFF-445179D60278}"/>
              </a:ext>
            </a:extLst>
          </p:cNvPr>
          <p:cNvGrpSpPr/>
          <p:nvPr/>
        </p:nvGrpSpPr>
        <p:grpSpPr>
          <a:xfrm>
            <a:off x="3746501" y="733730"/>
            <a:ext cx="4699000" cy="1239705"/>
            <a:chOff x="3746501" y="733730"/>
            <a:chExt cx="4699000" cy="1239705"/>
          </a:xfrm>
        </p:grpSpPr>
        <p:sp>
          <p:nvSpPr>
            <p:cNvPr id="5" name="Rounded Rectangle 21">
              <a:extLst>
                <a:ext uri="{FF2B5EF4-FFF2-40B4-BE49-F238E27FC236}">
                  <a16:creationId xmlns:a16="http://schemas.microsoft.com/office/drawing/2014/main" id="{E1181A82-9570-9DCB-783D-6F74508B92F1}"/>
                </a:ext>
              </a:extLst>
            </p:cNvPr>
            <p:cNvSpPr/>
            <p:nvPr/>
          </p:nvSpPr>
          <p:spPr>
            <a:xfrm>
              <a:off x="3746501" y="733730"/>
              <a:ext cx="4699000" cy="1239705"/>
            </a:xfrm>
            <a:prstGeom prst="roundRect">
              <a:avLst>
                <a:gd name="adj" fmla="val 18104"/>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Content Placeholder 3">
              <a:extLst>
                <a:ext uri="{FF2B5EF4-FFF2-40B4-BE49-F238E27FC236}">
                  <a16:creationId xmlns:a16="http://schemas.microsoft.com/office/drawing/2014/main" id="{EE90D3C1-6904-7E17-BE20-3C818953A0E8}"/>
                </a:ext>
              </a:extLst>
            </p:cNvPr>
            <p:cNvSpPr txBox="1">
              <a:spLocks/>
            </p:cNvSpPr>
            <p:nvPr/>
          </p:nvSpPr>
          <p:spPr>
            <a:xfrm>
              <a:off x="3848100" y="1425644"/>
              <a:ext cx="4495800" cy="458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gradFill>
                    <a:gsLst>
                      <a:gs pos="85000">
                        <a:srgbClr val="3803DB"/>
                      </a:gs>
                      <a:gs pos="0">
                        <a:srgbClr val="C03BC4"/>
                      </a:gs>
                    </a:gsLst>
                    <a:path path="circle">
                      <a:fillToRect l="100000" t="100000"/>
                    </a:path>
                  </a:gra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github.com</a:t>
              </a:r>
              <a:r>
                <a:rPr kumimoji="0" lang="en-US" sz="2400" b="0" i="0" u="none" strike="noStrike" kern="1200" cap="none" spc="0" normalizeH="0" baseline="0" noProof="0" dirty="0">
                  <a:ln>
                    <a:noFill/>
                  </a:ln>
                  <a:gradFill>
                    <a:gsLst>
                      <a:gs pos="85000">
                        <a:srgbClr val="3803DB"/>
                      </a:gs>
                      <a:gs pos="0">
                        <a:srgbClr val="C03BC4"/>
                      </a:gs>
                    </a:gsLst>
                    <a:path path="circle">
                      <a:fillToRect l="100000" t="100000"/>
                    </a:path>
                  </a:gra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/dotnet/</a:t>
              </a:r>
              <a:r>
                <a:rPr kumimoji="0" lang="en-US" sz="2400" b="0" i="0" u="none" strike="noStrike" kern="1200" cap="none" spc="0" normalizeH="0" baseline="0" noProof="0" dirty="0" err="1">
                  <a:ln>
                    <a:noFill/>
                  </a:ln>
                  <a:gradFill>
                    <a:gsLst>
                      <a:gs pos="85000">
                        <a:srgbClr val="3803DB"/>
                      </a:gs>
                      <a:gs pos="0">
                        <a:srgbClr val="C03BC4"/>
                      </a:gs>
                    </a:gsLst>
                    <a:path path="circle">
                      <a:fillToRect l="100000" t="100000"/>
                    </a:path>
                  </a:gra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eshop</a:t>
              </a:r>
              <a:endParaRPr kumimoji="0" lang="en-US" sz="2800" b="0" i="0" u="none" strike="noStrike" kern="1200" cap="none" spc="0" normalizeH="0" baseline="0" noProof="0" dirty="0">
                <a:ln>
                  <a:noFill/>
                </a:ln>
                <a:gradFill>
                  <a:gsLst>
                    <a:gs pos="85000">
                      <a:srgbClr val="3803DB"/>
                    </a:gs>
                    <a:gs pos="0">
                      <a:srgbClr val="C03BC4"/>
                    </a:gs>
                  </a:gsLst>
                  <a:path path="circle">
                    <a:fillToRect l="100000" t="100000"/>
                  </a:path>
                </a:gra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12" name="Rounded Rectangle 21">
            <a:extLst>
              <a:ext uri="{FF2B5EF4-FFF2-40B4-BE49-F238E27FC236}">
                <a16:creationId xmlns:a16="http://schemas.microsoft.com/office/drawing/2014/main" id="{1D22320C-4450-0711-B4F9-6F95D60CA63E}"/>
              </a:ext>
            </a:extLst>
          </p:cNvPr>
          <p:cNvSpPr/>
          <p:nvPr/>
        </p:nvSpPr>
        <p:spPr>
          <a:xfrm>
            <a:off x="2406650" y="609600"/>
            <a:ext cx="7378700" cy="690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3" name="Title 4">
            <a:extLst>
              <a:ext uri="{FF2B5EF4-FFF2-40B4-BE49-F238E27FC236}">
                <a16:creationId xmlns:a16="http://schemas.microsoft.com/office/drawing/2014/main" id="{0C9A6230-59EF-883B-2D1C-4E772AC386B6}"/>
              </a:ext>
            </a:extLst>
          </p:cNvPr>
          <p:cNvSpPr>
            <a:spLocks noGrp="1"/>
          </p:cNvSpPr>
          <p:nvPr>
            <p:ph type="title"/>
          </p:nvPr>
        </p:nvSpPr>
        <p:spPr>
          <a:xfrm>
            <a:off x="2612571" y="683129"/>
            <a:ext cx="6966858" cy="562273"/>
          </a:xfrm>
        </p:spPr>
        <p:txBody>
          <a:bodyPr>
            <a:noAutofit/>
          </a:bodyPr>
          <a:lstStyle/>
          <a:p>
            <a:pPr algn="ctr"/>
            <a:r>
              <a:rPr lang="en-US" sz="3600" dirty="0" err="1">
                <a:solidFill>
                  <a:schemeClr val="bg1"/>
                </a:solidFill>
                <a:latin typeface="Open Sans" panose="020B0606030504020204" pitchFamily="34" charset="0"/>
                <a:cs typeface="Open Sans" panose="020B0606030504020204" pitchFamily="34" charset="0"/>
              </a:rPr>
              <a:t>eShop</a:t>
            </a:r>
            <a:r>
              <a:rPr lang="en-US" sz="3600" dirty="0">
                <a:solidFill>
                  <a:schemeClr val="bg1"/>
                </a:solidFill>
                <a:latin typeface="Open Sans" panose="020B0606030504020204" pitchFamily="34" charset="0"/>
                <a:cs typeface="Open Sans" panose="020B0606030504020204" pitchFamily="34" charset="0"/>
              </a:rPr>
              <a:t> Architecture Sample</a:t>
            </a:r>
          </a:p>
        </p:txBody>
      </p:sp>
      <p:grpSp>
        <p:nvGrpSpPr>
          <p:cNvPr id="16" name="Group 15">
            <a:extLst>
              <a:ext uri="{FF2B5EF4-FFF2-40B4-BE49-F238E27FC236}">
                <a16:creationId xmlns:a16="http://schemas.microsoft.com/office/drawing/2014/main" id="{0819C061-F672-C2CC-6330-60A4572A3927}"/>
              </a:ext>
            </a:extLst>
          </p:cNvPr>
          <p:cNvGrpSpPr/>
          <p:nvPr/>
        </p:nvGrpSpPr>
        <p:grpSpPr>
          <a:xfrm>
            <a:off x="1774156" y="2156360"/>
            <a:ext cx="7774022" cy="4372887"/>
            <a:chOff x="1774156" y="2156360"/>
            <a:chExt cx="7774022" cy="4372887"/>
          </a:xfrm>
        </p:grpSpPr>
        <p:pic>
          <p:nvPicPr>
            <p:cNvPr id="7" name="Picture 6">
              <a:extLst>
                <a:ext uri="{FF2B5EF4-FFF2-40B4-BE49-F238E27FC236}">
                  <a16:creationId xmlns:a16="http://schemas.microsoft.com/office/drawing/2014/main" id="{375634AE-1D34-9485-5A44-DB4C356EDBE6}"/>
                </a:ext>
              </a:extLst>
            </p:cNvPr>
            <p:cNvPicPr>
              <a:picLocks noChangeAspect="1"/>
            </p:cNvPicPr>
            <p:nvPr/>
          </p:nvPicPr>
          <p:blipFill rotWithShape="1">
            <a:blip r:embed="rId3"/>
            <a:srcRect l="410" t="410" r="410" b="410"/>
            <a:stretch/>
          </p:blipFill>
          <p:spPr>
            <a:xfrm>
              <a:off x="1774156" y="2156360"/>
              <a:ext cx="7774022" cy="4372887"/>
            </a:xfrm>
            <a:prstGeom prst="roundRect">
              <a:avLst>
                <a:gd name="adj" fmla="val 1103"/>
              </a:avLst>
            </a:prstGeom>
            <a:solidFill>
              <a:srgbClr val="F4F3F5"/>
            </a:solidFill>
            <a:effectLst>
              <a:outerShdw blurRad="63500" dist="127000" dir="2700000" algn="tl" rotWithShape="0">
                <a:srgbClr val="B1B3B3">
                  <a:alpha val="50000"/>
                </a:srgbClr>
              </a:outerShdw>
            </a:effectLst>
          </p:spPr>
        </p:pic>
        <p:pic>
          <p:nvPicPr>
            <p:cNvPr id="15" name="Picture 14">
              <a:extLst>
                <a:ext uri="{FF2B5EF4-FFF2-40B4-BE49-F238E27FC236}">
                  <a16:creationId xmlns:a16="http://schemas.microsoft.com/office/drawing/2014/main" id="{75DB44EF-99C9-4811-9DEC-8A71725AB684}"/>
                </a:ext>
              </a:extLst>
            </p:cNvPr>
            <p:cNvPicPr>
              <a:picLocks noChangeAspect="1"/>
            </p:cNvPicPr>
            <p:nvPr/>
          </p:nvPicPr>
          <p:blipFill>
            <a:blip r:embed="rId4"/>
            <a:stretch>
              <a:fillRect/>
            </a:stretch>
          </p:blipFill>
          <p:spPr>
            <a:xfrm>
              <a:off x="2512216" y="2340210"/>
              <a:ext cx="904260" cy="86284"/>
            </a:xfrm>
            <a:prstGeom prst="rect">
              <a:avLst/>
            </a:prstGeom>
          </p:spPr>
        </p:pic>
      </p:grpSp>
      <p:pic>
        <p:nvPicPr>
          <p:cNvPr id="8" name="Picture 7" descr="A screenshot of a phone&#10;&#10;Description automatically generated">
            <a:extLst>
              <a:ext uri="{FF2B5EF4-FFF2-40B4-BE49-F238E27FC236}">
                <a16:creationId xmlns:a16="http://schemas.microsoft.com/office/drawing/2014/main" id="{E9640734-B0ED-7E46-F790-283664C21A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7505" y="2426494"/>
            <a:ext cx="2094271" cy="4326759"/>
          </a:xfrm>
          <a:prstGeom prst="roundRect">
            <a:avLst>
              <a:gd name="adj" fmla="val 1220"/>
            </a:avLst>
          </a:prstGeom>
          <a:noFill/>
          <a:effectLst>
            <a:outerShdw blurRad="63500" dist="127000" dir="2700000" algn="tl" rotWithShape="0">
              <a:srgbClr val="B1B3B3">
                <a:alpha val="50000"/>
              </a:srgbClr>
            </a:outerShdw>
          </a:effectLst>
        </p:spPr>
      </p:pic>
    </p:spTree>
    <p:extLst>
      <p:ext uri="{BB962C8B-B14F-4D97-AF65-F5344CB8AC3E}">
        <p14:creationId xmlns:p14="http://schemas.microsoft.com/office/powerpoint/2010/main" val="84145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3.95833E-6 0.04607 L -3.95833E-6 -7.40741E-7 " pathEditMode="relative" rAng="0" ptsTypes="AA">
                                      <p:cBhvr>
                                        <p:cTn id="9" dur="500" fill="hold"/>
                                        <p:tgtEl>
                                          <p:spTgt spid="13"/>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3.95833E-6 0.04607 L -3.95833E-6 -7.40741E-7 " pathEditMode="relative" rAng="0" ptsTypes="AA">
                                      <p:cBhvr>
                                        <p:cTn id="14" dur="500" fill="hold"/>
                                        <p:tgtEl>
                                          <p:spTgt spid="12"/>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0"/>
                                  </p:stCondLst>
                                  <p:childTnLst>
                                    <p:animMotion origin="layout" path="M -3.95833E-6 0.04607 L -3.95833E-6 -7.40741E-7 " pathEditMode="relative" rAng="0" ptsTypes="AA">
                                      <p:cBhvr>
                                        <p:cTn id="19" dur="500" fill="hold"/>
                                        <p:tgtEl>
                                          <p:spTgt spid="11"/>
                                        </p:tgtEl>
                                        <p:attrNameLst>
                                          <p:attrName>ppt_x</p:attrName>
                                          <p:attrName>ppt_y</p:attrName>
                                        </p:attrNameLst>
                                      </p:cBhvr>
                                      <p:rCtr x="0" y="-231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nodeType="withEffect">
                                  <p:stCondLst>
                                    <p:cond delay="0"/>
                                  </p:stCondLst>
                                  <p:childTnLst>
                                    <p:animMotion origin="layout" path="M -3.95833E-6 0.04607 L -3.95833E-6 -2.96296E-6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5" name="Title 4">
            <a:extLst>
              <a:ext uri="{FF2B5EF4-FFF2-40B4-BE49-F238E27FC236}">
                <a16:creationId xmlns:a16="http://schemas.microsoft.com/office/drawing/2014/main" id="{203E571E-9CB1-9D53-CA46-2CDC9C8998C6}"/>
              </a:ext>
            </a:extLst>
          </p:cNvPr>
          <p:cNvSpPr>
            <a:spLocks noGrp="1"/>
          </p:cNvSpPr>
          <p:nvPr>
            <p:ph type="title"/>
          </p:nvPr>
        </p:nvSpPr>
        <p:spPr>
          <a:xfrm>
            <a:off x="584317" y="310126"/>
            <a:ext cx="11018520" cy="553998"/>
          </a:xfrm>
        </p:spPr>
        <p:txBody>
          <a:bodyPr/>
          <a:lstStyle/>
          <a:p>
            <a:r>
              <a:rPr lang="en-US" dirty="0">
                <a:solidFill>
                  <a:sysClr val="windowText" lastClr="000000"/>
                </a:solidFill>
              </a:rPr>
              <a:t>eShop</a:t>
            </a:r>
            <a:r>
              <a:rPr lang="en-US" sz="3600" dirty="0">
                <a:solidFill>
                  <a:srgbClr val="8DC8E8"/>
                </a:solidFill>
                <a:latin typeface="+mj-lt"/>
                <a:cs typeface="Segoe UI" panose="020B0502040204020203" pitchFamily="34" charset="0"/>
              </a:rPr>
              <a:t> </a:t>
            </a:r>
            <a:r>
              <a:rPr lang="en-US" dirty="0">
                <a:gradFill flip="none" rotWithShape="1">
                  <a:gsLst>
                    <a:gs pos="0">
                      <a:srgbClr val="C039C4"/>
                    </a:gs>
                    <a:gs pos="48000">
                      <a:srgbClr val="3802DB"/>
                    </a:gs>
                  </a:gsLst>
                  <a:lin ang="9600000" scaled="0"/>
                  <a:tileRect/>
                </a:gradFill>
              </a:rPr>
              <a:t>reference application</a:t>
            </a:r>
          </a:p>
        </p:txBody>
      </p:sp>
      <p:grpSp>
        <p:nvGrpSpPr>
          <p:cNvPr id="43" name="Group 42">
            <a:extLst>
              <a:ext uri="{FF2B5EF4-FFF2-40B4-BE49-F238E27FC236}">
                <a16:creationId xmlns:a16="http://schemas.microsoft.com/office/drawing/2014/main" id="{8739CC5D-AF2D-7658-F37C-1C9FE80CAD9E}"/>
              </a:ext>
            </a:extLst>
          </p:cNvPr>
          <p:cNvGrpSpPr/>
          <p:nvPr/>
        </p:nvGrpSpPr>
        <p:grpSpPr>
          <a:xfrm>
            <a:off x="1472739" y="1042183"/>
            <a:ext cx="9246523" cy="5457042"/>
            <a:chOff x="1472739" y="1042183"/>
            <a:chExt cx="9246523" cy="5457042"/>
          </a:xfrm>
        </p:grpSpPr>
        <p:sp>
          <p:nvSpPr>
            <p:cNvPr id="3" name="Rounded Rectangle 2">
              <a:extLst>
                <a:ext uri="{FF2B5EF4-FFF2-40B4-BE49-F238E27FC236}">
                  <a16:creationId xmlns:a16="http://schemas.microsoft.com/office/drawing/2014/main" id="{04947DC0-3BC9-2E78-D916-B2AACA005567}"/>
                </a:ext>
              </a:extLst>
            </p:cNvPr>
            <p:cNvSpPr/>
            <p:nvPr/>
          </p:nvSpPr>
          <p:spPr>
            <a:xfrm>
              <a:off x="3249857" y="1192058"/>
              <a:ext cx="6095639" cy="5307167"/>
            </a:xfrm>
            <a:prstGeom prst="roundRect">
              <a:avLst>
                <a:gd name="adj" fmla="val 2119"/>
              </a:avLst>
            </a:prstGeom>
            <a:solidFill>
              <a:schemeClr val="tx1"/>
            </a:solidFill>
            <a:ln w="19050">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dirty="0">
                <a:ln>
                  <a:noFill/>
                </a:ln>
                <a:solidFill>
                  <a:srgbClr val="091F2C"/>
                </a:solidFill>
                <a:effectLst/>
                <a:uLnTx/>
                <a:uFillTx/>
                <a:latin typeface="Segoe UI"/>
                <a:ea typeface="+mn-ea"/>
                <a:cs typeface="+mn-cs"/>
              </a:endParaRPr>
            </a:p>
          </p:txBody>
        </p:sp>
        <p:sp>
          <p:nvSpPr>
            <p:cNvPr id="52" name="Rounded Rectangle 51">
              <a:extLst>
                <a:ext uri="{FF2B5EF4-FFF2-40B4-BE49-F238E27FC236}">
                  <a16:creationId xmlns:a16="http://schemas.microsoft.com/office/drawing/2014/main" id="{9E2614A0-2BF9-8788-0CC0-4F6092DCA824}"/>
                </a:ext>
              </a:extLst>
            </p:cNvPr>
            <p:cNvSpPr/>
            <p:nvPr/>
          </p:nvSpPr>
          <p:spPr>
            <a:xfrm>
              <a:off x="4889811" y="1640356"/>
              <a:ext cx="2833042" cy="3547376"/>
            </a:xfrm>
            <a:prstGeom prst="roundRect">
              <a:avLst>
                <a:gd name="adj" fmla="val 2532"/>
              </a:avLst>
            </a:prstGeom>
            <a:solidFill>
              <a:srgbClr val="F5F3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190" name="Rounded Rectangle 189">
              <a:extLst>
                <a:ext uri="{FF2B5EF4-FFF2-40B4-BE49-F238E27FC236}">
                  <a16:creationId xmlns:a16="http://schemas.microsoft.com/office/drawing/2014/main" id="{B60C7500-169E-CF26-2883-47E4F0A1EDEA}"/>
                </a:ext>
              </a:extLst>
            </p:cNvPr>
            <p:cNvSpPr/>
            <p:nvPr/>
          </p:nvSpPr>
          <p:spPr>
            <a:xfrm>
              <a:off x="4986607" y="2394395"/>
              <a:ext cx="2646150" cy="563736"/>
            </a:xfrm>
            <a:prstGeom prst="roundRect">
              <a:avLst>
                <a:gd name="adj" fmla="val 8095"/>
              </a:avLst>
            </a:prstGeom>
            <a:solidFill>
              <a:schemeClr val="tx1"/>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40" name="Rounded Rectangle 39">
              <a:extLst>
                <a:ext uri="{FF2B5EF4-FFF2-40B4-BE49-F238E27FC236}">
                  <a16:creationId xmlns:a16="http://schemas.microsoft.com/office/drawing/2014/main" id="{47343BB2-94EC-44E0-8943-AB2DB332E68C}"/>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Catalog API</a:t>
              </a:r>
            </a:p>
          </p:txBody>
        </p:sp>
        <p:sp>
          <p:nvSpPr>
            <p:cNvPr id="39" name="Rounded Rectangle 38">
              <a:extLst>
                <a:ext uri="{FF2B5EF4-FFF2-40B4-BE49-F238E27FC236}">
                  <a16:creationId xmlns:a16="http://schemas.microsoft.com/office/drawing/2014/main" id="{8AF147E3-81E4-F8AB-F562-0442FF8941C5}"/>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Ordering API</a:t>
              </a:r>
            </a:p>
          </p:txBody>
        </p:sp>
        <p:sp>
          <p:nvSpPr>
            <p:cNvPr id="200" name="Rounded Rectangle 199">
              <a:extLst>
                <a:ext uri="{FF2B5EF4-FFF2-40B4-BE49-F238E27FC236}">
                  <a16:creationId xmlns:a16="http://schemas.microsoft.com/office/drawing/2014/main" id="{BAE3BBE9-C9CC-EBA8-16A2-1A585926A8F7}"/>
                </a:ext>
              </a:extLst>
            </p:cNvPr>
            <p:cNvSpPr/>
            <p:nvPr/>
          </p:nvSpPr>
          <p:spPr>
            <a:xfrm>
              <a:off x="4984621" y="3015777"/>
              <a:ext cx="2646150" cy="828317"/>
            </a:xfrm>
            <a:prstGeom prst="roundRect">
              <a:avLst>
                <a:gd name="adj" fmla="val 5327"/>
              </a:avLst>
            </a:prstGeom>
            <a:solidFill>
              <a:schemeClr val="tx1"/>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204" name="Rounded Rectangle 203">
              <a:extLst>
                <a:ext uri="{FF2B5EF4-FFF2-40B4-BE49-F238E27FC236}">
                  <a16:creationId xmlns:a16="http://schemas.microsoft.com/office/drawing/2014/main" id="{BBEFC124-9942-24B1-5EC8-723432B47491}"/>
                </a:ext>
              </a:extLst>
            </p:cNvPr>
            <p:cNvSpPr/>
            <p:nvPr/>
          </p:nvSpPr>
          <p:spPr>
            <a:xfrm>
              <a:off x="6583862" y="3398111"/>
              <a:ext cx="945128" cy="238923"/>
            </a:xfrm>
            <a:prstGeom prst="roundRect">
              <a:avLst>
                <a:gd name="adj" fmla="val 2073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sp>
          <p:nvSpPr>
            <p:cNvPr id="196" name="TextBox 195">
              <a:extLst>
                <a:ext uri="{FF2B5EF4-FFF2-40B4-BE49-F238E27FC236}">
                  <a16:creationId xmlns:a16="http://schemas.microsoft.com/office/drawing/2014/main" id="{2DA98B12-0EB7-2B18-6608-07926654BD61}"/>
                </a:ext>
              </a:extLst>
            </p:cNvPr>
            <p:cNvSpPr txBox="1"/>
            <p:nvPr/>
          </p:nvSpPr>
          <p:spPr>
            <a:xfrm>
              <a:off x="6821946" y="3409850"/>
              <a:ext cx="727343"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PostgreSQL</a:t>
              </a:r>
            </a:p>
          </p:txBody>
        </p:sp>
        <p:pic>
          <p:nvPicPr>
            <p:cNvPr id="197" name="Picture 4">
              <a:extLst>
                <a:ext uri="{FF2B5EF4-FFF2-40B4-BE49-F238E27FC236}">
                  <a16:creationId xmlns:a16="http://schemas.microsoft.com/office/drawing/2014/main" id="{AD574AD7-AEB3-4AA6-2077-95F86DAFB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0A1CF462-9354-BA5A-B2E4-952593937A3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Order Service</a:t>
              </a:r>
            </a:p>
          </p:txBody>
        </p:sp>
        <p:sp>
          <p:nvSpPr>
            <p:cNvPr id="225" name="Rounded Rectangle 224">
              <a:extLst>
                <a:ext uri="{FF2B5EF4-FFF2-40B4-BE49-F238E27FC236}">
                  <a16:creationId xmlns:a16="http://schemas.microsoft.com/office/drawing/2014/main" id="{10164299-2AA7-34F0-5369-36CA6C7D2F02}"/>
                </a:ext>
              </a:extLst>
            </p:cNvPr>
            <p:cNvSpPr/>
            <p:nvPr/>
          </p:nvSpPr>
          <p:spPr>
            <a:xfrm>
              <a:off x="5116863" y="3543266"/>
              <a:ext cx="1211063" cy="238207"/>
            </a:xfrm>
            <a:prstGeom prst="roundRect">
              <a:avLst>
                <a:gd name="adj" fmla="val 28172"/>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mn-cs"/>
                </a:rPr>
                <a:t>Order Processor</a:t>
              </a:r>
            </a:p>
          </p:txBody>
        </p:sp>
        <p:cxnSp>
          <p:nvCxnSpPr>
            <p:cNvPr id="59" name="Elbow Connector 58">
              <a:extLst>
                <a:ext uri="{FF2B5EF4-FFF2-40B4-BE49-F238E27FC236}">
                  <a16:creationId xmlns:a16="http://schemas.microsoft.com/office/drawing/2014/main" id="{614FDF25-0E01-FA5D-B974-4E3BF3D86389}"/>
                </a:ext>
              </a:extLst>
            </p:cNvPr>
            <p:cNvCxnSpPr>
              <a:cxnSpLocks/>
            </p:cNvCxnSpPr>
            <p:nvPr/>
          </p:nvCxnSpPr>
          <p:spPr>
            <a:xfrm>
              <a:off x="6327641" y="3388496"/>
              <a:ext cx="250361" cy="76487"/>
            </a:xfrm>
            <a:prstGeom prst="bentConnector3">
              <a:avLst>
                <a:gd name="adj1" fmla="val 50000"/>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2B643DD9-3E1B-E920-FE3E-842B50A57CAE}"/>
                </a:ext>
              </a:extLst>
            </p:cNvPr>
            <p:cNvCxnSpPr>
              <a:cxnSpLocks/>
              <a:stCxn id="225" idx="3"/>
            </p:cNvCxnSpPr>
            <p:nvPr/>
          </p:nvCxnSpPr>
          <p:spPr>
            <a:xfrm flipV="1">
              <a:off x="6327926" y="3586252"/>
              <a:ext cx="250076" cy="76118"/>
            </a:xfrm>
            <a:prstGeom prst="bentConnector3">
              <a:avLst>
                <a:gd name="adj1" fmla="val 50000"/>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9813E9CE-4BF1-F233-3AB8-C77A0602C89D}"/>
                </a:ext>
              </a:extLst>
            </p:cNvPr>
            <p:cNvSpPr/>
            <p:nvPr/>
          </p:nvSpPr>
          <p:spPr>
            <a:xfrm>
              <a:off x="7980654" y="3283294"/>
              <a:ext cx="1143000" cy="1143000"/>
            </a:xfrm>
            <a:prstGeom prst="roundRect">
              <a:avLst>
                <a:gd name="adj" fmla="val 6599"/>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ounded Rectangle 33">
              <a:extLst>
                <a:ext uri="{FF2B5EF4-FFF2-40B4-BE49-F238E27FC236}">
                  <a16:creationId xmlns:a16="http://schemas.microsoft.com/office/drawing/2014/main" id="{9E83A39D-77DB-4C93-ADE9-5378A162ECF2}"/>
                </a:ext>
              </a:extLst>
            </p:cNvPr>
            <p:cNvSpPr/>
            <p:nvPr/>
          </p:nvSpPr>
          <p:spPr>
            <a:xfrm>
              <a:off x="1472739" y="1690491"/>
              <a:ext cx="1471159" cy="3002159"/>
            </a:xfrm>
            <a:prstGeom prst="roundRect">
              <a:avLst>
                <a:gd name="adj" fmla="val 7086"/>
              </a:avLst>
            </a:prstGeom>
            <a:solidFill>
              <a:schemeClr val="tx1"/>
            </a:solidFill>
            <a:ln w="1905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92" name="Rounded Rectangle 91">
              <a:extLst>
                <a:ext uri="{FF2B5EF4-FFF2-40B4-BE49-F238E27FC236}">
                  <a16:creationId xmlns:a16="http://schemas.microsoft.com/office/drawing/2014/main" id="{4C49EE91-C4F3-68B3-A3D0-4E5993333F19}"/>
                </a:ext>
              </a:extLst>
            </p:cNvPr>
            <p:cNvSpPr/>
            <p:nvPr/>
          </p:nvSpPr>
          <p:spPr>
            <a:xfrm>
              <a:off x="3493142" y="5381967"/>
              <a:ext cx="5530240" cy="969501"/>
            </a:xfrm>
            <a:prstGeom prst="roundRect">
              <a:avLst>
                <a:gd name="adj" fmla="val 6599"/>
              </a:avLst>
            </a:prstGeom>
            <a:solidFill>
              <a:srgbClr val="F5F3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E82F50BE-6B2A-9008-0CDC-3695F5CF2403}"/>
                </a:ext>
              </a:extLst>
            </p:cNvPr>
            <p:cNvSpPr txBox="1"/>
            <p:nvPr/>
          </p:nvSpPr>
          <p:spPr>
            <a:xfrm>
              <a:off x="1747276" y="1549350"/>
              <a:ext cx="949541" cy="240939"/>
            </a:xfrm>
            <a:prstGeom prst="rect">
              <a:avLst/>
            </a:prstGeom>
            <a:solidFill>
              <a:schemeClr val="tx1"/>
            </a:solidFill>
          </p:spPr>
          <p:txBody>
            <a:bodyPr wrap="none" lIns="91440" rIns="91440" rtlCol="0">
              <a:noAutofit/>
            </a:bodyPr>
            <a:lstStyle>
              <a:defPPr>
                <a:defRPr lang="en-US"/>
              </a:defPPr>
              <a:lvl1pPr algn="ctr">
                <a:defRPr sz="1400" b="1">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02DB"/>
                  </a:solidFill>
                  <a:effectLst/>
                  <a:uLnTx/>
                  <a:uFillTx/>
                  <a:latin typeface="Segoe UI Semibold"/>
                  <a:ea typeface="+mn-ea"/>
                  <a:cs typeface="+mn-cs"/>
                </a:rPr>
                <a:t>Client Apps</a:t>
              </a:r>
            </a:p>
          </p:txBody>
        </p:sp>
        <p:grpSp>
          <p:nvGrpSpPr>
            <p:cNvPr id="150" name="Group 149">
              <a:extLst>
                <a:ext uri="{FF2B5EF4-FFF2-40B4-BE49-F238E27FC236}">
                  <a16:creationId xmlns:a16="http://schemas.microsoft.com/office/drawing/2014/main" id="{7037E24D-7774-4F53-74BA-672E09388A7A}"/>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CEFF06EE-3681-5682-24D6-AB2F96CCEB74}"/>
                  </a:ext>
                </a:extLst>
              </p:cNvPr>
              <p:cNvSpPr/>
              <p:nvPr/>
            </p:nvSpPr>
            <p:spPr>
              <a:xfrm>
                <a:off x="8052018" y="3466174"/>
                <a:ext cx="960120" cy="777240"/>
              </a:xfrm>
              <a:prstGeom prst="roundRect">
                <a:avLst>
                  <a:gd name="adj" fmla="val 4924"/>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pic>
            <p:nvPicPr>
              <p:cNvPr id="12" name="Graphic 11">
                <a:extLst>
                  <a:ext uri="{FF2B5EF4-FFF2-40B4-BE49-F238E27FC236}">
                    <a16:creationId xmlns:a16="http://schemas.microsoft.com/office/drawing/2014/main" id="{B3B78B0A-6A53-EBF6-0270-B076A1B82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4" name="TextBox 13">
                <a:extLst>
                  <a:ext uri="{FF2B5EF4-FFF2-40B4-BE49-F238E27FC236}">
                    <a16:creationId xmlns:a16="http://schemas.microsoft.com/office/drawing/2014/main" id="{1D1F3244-6539-4854-58E2-60FA56010819}"/>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mn-cs"/>
                  </a:rPr>
                  <a:t>Event Bus</a:t>
                </a:r>
              </a:p>
            </p:txBody>
          </p:sp>
        </p:grpSp>
        <p:pic>
          <p:nvPicPr>
            <p:cNvPr id="16" name="Picture 15" descr="A purple triangle with white triangles&#10;&#10;Description automatically generated">
              <a:extLst>
                <a:ext uri="{FF2B5EF4-FFF2-40B4-BE49-F238E27FC236}">
                  <a16:creationId xmlns:a16="http://schemas.microsoft.com/office/drawing/2014/main" id="{5F3A1925-E540-017A-A990-98F109CE8902}"/>
                </a:ext>
              </a:extLst>
            </p:cNvPr>
            <p:cNvPicPr>
              <a:picLocks noChangeAspect="1"/>
            </p:cNvPicPr>
            <p:nvPr/>
          </p:nvPicPr>
          <p:blipFill>
            <a:blip r:embed="rId6"/>
            <a:stretch>
              <a:fillRect/>
            </a:stretch>
          </p:blipFill>
          <p:spPr>
            <a:xfrm>
              <a:off x="3372080" y="1307569"/>
              <a:ext cx="197867" cy="202291"/>
            </a:xfrm>
            <a:prstGeom prst="rect">
              <a:avLst/>
            </a:prstGeom>
          </p:spPr>
        </p:pic>
        <p:sp>
          <p:nvSpPr>
            <p:cNvPr id="17" name="TextBox 16">
              <a:extLst>
                <a:ext uri="{FF2B5EF4-FFF2-40B4-BE49-F238E27FC236}">
                  <a16:creationId xmlns:a16="http://schemas.microsoft.com/office/drawing/2014/main" id="{5309ABF4-2BA1-9E49-C1BB-BFC05A3D5C18}"/>
                </a:ext>
              </a:extLst>
            </p:cNvPr>
            <p:cNvSpPr txBox="1"/>
            <p:nvPr/>
          </p:nvSpPr>
          <p:spPr>
            <a:xfrm>
              <a:off x="3546148" y="1307964"/>
              <a:ext cx="1263487" cy="2308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91F2C"/>
                  </a:solidFill>
                  <a:effectLst/>
                  <a:uLnTx/>
                  <a:uFillTx/>
                  <a:latin typeface="Segoe UI Semibold"/>
                  <a:ea typeface="+mn-ea"/>
                  <a:cs typeface="+mn-cs"/>
                </a:rPr>
                <a:t>Aspire Orchestration</a:t>
              </a:r>
            </a:p>
          </p:txBody>
        </p:sp>
        <p:grpSp>
          <p:nvGrpSpPr>
            <p:cNvPr id="151" name="Group 150">
              <a:extLst>
                <a:ext uri="{FF2B5EF4-FFF2-40B4-BE49-F238E27FC236}">
                  <a16:creationId xmlns:a16="http://schemas.microsoft.com/office/drawing/2014/main" id="{8BD33EC1-66B0-C590-1862-2F3BCF22AEA8}"/>
                </a:ext>
              </a:extLst>
            </p:cNvPr>
            <p:cNvGrpSpPr/>
            <p:nvPr/>
          </p:nvGrpSpPr>
          <p:grpSpPr>
            <a:xfrm>
              <a:off x="9576262" y="1973232"/>
              <a:ext cx="1143000" cy="1249929"/>
              <a:chOff x="9556185" y="1973232"/>
              <a:chExt cx="1143000" cy="1249929"/>
            </a:xfrm>
          </p:grpSpPr>
          <p:sp>
            <p:nvSpPr>
              <p:cNvPr id="87" name="Rounded Rectangle 86">
                <a:extLst>
                  <a:ext uri="{FF2B5EF4-FFF2-40B4-BE49-F238E27FC236}">
                    <a16:creationId xmlns:a16="http://schemas.microsoft.com/office/drawing/2014/main" id="{5D083DD8-F054-F96D-9C0B-BF5978EFEDB2}"/>
                  </a:ext>
                </a:extLst>
              </p:cNvPr>
              <p:cNvSpPr/>
              <p:nvPr/>
            </p:nvSpPr>
            <p:spPr>
              <a:xfrm>
                <a:off x="9556185" y="1973232"/>
                <a:ext cx="1143000" cy="1143000"/>
              </a:xfrm>
              <a:prstGeom prst="roundRect">
                <a:avLst>
                  <a:gd name="adj" fmla="val 6599"/>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Rounded Rectangle 88">
                <a:extLst>
                  <a:ext uri="{FF2B5EF4-FFF2-40B4-BE49-F238E27FC236}">
                    <a16:creationId xmlns:a16="http://schemas.microsoft.com/office/drawing/2014/main" id="{9CB11CDD-6D52-A971-33DB-019F7F7F6D66}"/>
                  </a:ext>
                </a:extLst>
              </p:cNvPr>
              <p:cNvSpPr/>
              <p:nvPr/>
            </p:nvSpPr>
            <p:spPr>
              <a:xfrm>
                <a:off x="9647625" y="2134798"/>
                <a:ext cx="960120" cy="819869"/>
              </a:xfrm>
              <a:prstGeom prst="roundRect">
                <a:avLst>
                  <a:gd name="adj" fmla="val 4924"/>
                </a:avLst>
              </a:prstGeom>
              <a:solidFill>
                <a:srgbClr val="F6F3F7"/>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28" name="Rectangle 27">
                <a:extLst>
                  <a:ext uri="{FF2B5EF4-FFF2-40B4-BE49-F238E27FC236}">
                    <a16:creationId xmlns:a16="http://schemas.microsoft.com/office/drawing/2014/main" id="{3FEF058B-0C11-80DF-A483-0E83FE6F1F79}"/>
                  </a:ext>
                </a:extLst>
              </p:cNvPr>
              <p:cNvSpPr/>
              <p:nvPr/>
            </p:nvSpPr>
            <p:spPr>
              <a:xfrm>
                <a:off x="9652203" y="2460590"/>
                <a:ext cx="816217" cy="7625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341" name="TextBox 340">
                <a:extLst>
                  <a:ext uri="{FF2B5EF4-FFF2-40B4-BE49-F238E27FC236}">
                    <a16:creationId xmlns:a16="http://schemas.microsoft.com/office/drawing/2014/main" id="{16FB29EF-4373-1AC9-F5DC-30BB559655FE}"/>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Calibri" panose="020F0502020204030204" pitchFamily="34" charset="0"/>
                  </a:rPr>
                  <a:t>OpenAI</a:t>
                </a:r>
              </a:p>
            </p:txBody>
          </p:sp>
          <p:pic>
            <p:nvPicPr>
              <p:cNvPr id="110" name="Graphic 109">
                <a:extLst>
                  <a:ext uri="{FF2B5EF4-FFF2-40B4-BE49-F238E27FC236}">
                    <a16:creationId xmlns:a16="http://schemas.microsoft.com/office/drawing/2014/main" id="{7EC0F2AE-4EC6-D1A7-C0BC-1FB0EB4333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10" name="TextBox 9">
              <a:extLst>
                <a:ext uri="{FF2B5EF4-FFF2-40B4-BE49-F238E27FC236}">
                  <a16:creationId xmlns:a16="http://schemas.microsoft.com/office/drawing/2014/main" id="{D82167E2-5398-9533-2E5D-CE38B8420D40}"/>
                </a:ext>
              </a:extLst>
            </p:cNvPr>
            <p:cNvSpPr txBox="1"/>
            <p:nvPr/>
          </p:nvSpPr>
          <p:spPr>
            <a:xfrm>
              <a:off x="5707376" y="1042183"/>
              <a:ext cx="1180600" cy="232791"/>
            </a:xfrm>
            <a:prstGeom prst="rect">
              <a:avLst/>
            </a:prstGeom>
            <a:solidFill>
              <a:schemeClr val="tx1"/>
            </a:solidFill>
          </p:spPr>
          <p:txBody>
            <a:bodyPr wrap="none" lIns="91440" r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802DB"/>
                  </a:solidFill>
                  <a:effectLst/>
                  <a:uLnTx/>
                  <a:uFillTx/>
                  <a:latin typeface="Segoe UI Semibold"/>
                  <a:ea typeface="+mn-ea"/>
                  <a:cs typeface="+mn-cs"/>
                </a:rPr>
                <a:t>Cloud Services</a:t>
              </a:r>
            </a:p>
          </p:txBody>
        </p:sp>
        <p:cxnSp>
          <p:nvCxnSpPr>
            <p:cNvPr id="248" name="Straight Connector 247">
              <a:extLst>
                <a:ext uri="{FF2B5EF4-FFF2-40B4-BE49-F238E27FC236}">
                  <a16:creationId xmlns:a16="http://schemas.microsoft.com/office/drawing/2014/main" id="{2304BEAA-E9DA-4FCE-B764-8B5BF0C31B79}"/>
                </a:ext>
              </a:extLst>
            </p:cNvPr>
            <p:cNvCxnSpPr>
              <a:cxnSpLocks/>
            </p:cNvCxnSpPr>
            <p:nvPr/>
          </p:nvCxnSpPr>
          <p:spPr>
            <a:xfrm flipV="1">
              <a:off x="4759476" y="2144268"/>
              <a:ext cx="0" cy="2139839"/>
            </a:xfrm>
            <a:prstGeom prst="line">
              <a:avLst/>
            </a:prstGeom>
            <a:ln w="12700">
              <a:solidFill>
                <a:srgbClr val="C039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2F657B1-E262-3FB6-CCB6-D3263304D365}"/>
                </a:ext>
              </a:extLst>
            </p:cNvPr>
            <p:cNvSpPr/>
            <p:nvPr/>
          </p:nvSpPr>
          <p:spPr>
            <a:xfrm>
              <a:off x="4978692" y="4531649"/>
              <a:ext cx="2647850" cy="563736"/>
            </a:xfrm>
            <a:prstGeom prst="roundRect">
              <a:avLst>
                <a:gd name="adj" fmla="val 7331"/>
              </a:avLst>
            </a:prstGeom>
            <a:solidFill>
              <a:schemeClr val="tx1"/>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BFCE8CB8-2344-27BF-3B06-D0864A4F5FD9}"/>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Payment Service</a:t>
              </a:r>
            </a:p>
          </p:txBody>
        </p:sp>
        <p:sp>
          <p:nvSpPr>
            <p:cNvPr id="56" name="Rounded Rectangle 55">
              <a:extLst>
                <a:ext uri="{FF2B5EF4-FFF2-40B4-BE49-F238E27FC236}">
                  <a16:creationId xmlns:a16="http://schemas.microsoft.com/office/drawing/2014/main" id="{FAD64F24-E135-66B1-F8B8-224EC9C54183}"/>
                </a:ext>
              </a:extLst>
            </p:cNvPr>
            <p:cNvSpPr/>
            <p:nvPr/>
          </p:nvSpPr>
          <p:spPr>
            <a:xfrm>
              <a:off x="5692425" y="4798437"/>
              <a:ext cx="1220384" cy="239082"/>
            </a:xfrm>
            <a:prstGeom prst="roundRect">
              <a:avLst>
                <a:gd name="adj" fmla="val 2980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mn-cs"/>
                </a:rPr>
                <a:t>Payment Processor</a:t>
              </a:r>
            </a:p>
          </p:txBody>
        </p:sp>
        <p:sp>
          <p:nvSpPr>
            <p:cNvPr id="33" name="Rounded Rectangle 32">
              <a:extLst>
                <a:ext uri="{FF2B5EF4-FFF2-40B4-BE49-F238E27FC236}">
                  <a16:creationId xmlns:a16="http://schemas.microsoft.com/office/drawing/2014/main" id="{B7398D80-CF7D-1F64-1DCB-19C5AA092CC5}"/>
                </a:ext>
              </a:extLst>
            </p:cNvPr>
            <p:cNvSpPr/>
            <p:nvPr/>
          </p:nvSpPr>
          <p:spPr>
            <a:xfrm>
              <a:off x="4986607" y="1773012"/>
              <a:ext cx="2646150" cy="563736"/>
            </a:xfrm>
            <a:prstGeom prst="roundRect">
              <a:avLst>
                <a:gd name="adj" fmla="val 7331"/>
              </a:avLst>
            </a:prstGeom>
            <a:solidFill>
              <a:schemeClr val="tx1"/>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180" name="Rounded Rectangle 179">
              <a:extLst>
                <a:ext uri="{FF2B5EF4-FFF2-40B4-BE49-F238E27FC236}">
                  <a16:creationId xmlns:a16="http://schemas.microsoft.com/office/drawing/2014/main" id="{BFD96DD1-3D7C-485F-875C-270CEF318699}"/>
                </a:ext>
              </a:extLst>
            </p:cNvPr>
            <p:cNvSpPr/>
            <p:nvPr/>
          </p:nvSpPr>
          <p:spPr>
            <a:xfrm>
              <a:off x="6583862" y="2032332"/>
              <a:ext cx="945128" cy="238923"/>
            </a:xfrm>
            <a:prstGeom prst="roundRect">
              <a:avLst>
                <a:gd name="adj" fmla="val 20736"/>
              </a:avLst>
            </a:prstGeom>
            <a:solidFill>
              <a:srgbClr val="ECE9EF"/>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9368422C-2899-EAF1-62E2-902819C45C88}"/>
                </a:ext>
              </a:extLst>
            </p:cNvPr>
            <p:cNvSpPr txBox="1"/>
            <p:nvPr/>
          </p:nvSpPr>
          <p:spPr>
            <a:xfrm>
              <a:off x="6821946" y="2044071"/>
              <a:ext cx="733572"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PostgreSQL</a:t>
              </a:r>
            </a:p>
          </p:txBody>
        </p:sp>
        <p:pic>
          <p:nvPicPr>
            <p:cNvPr id="9" name="Picture 4">
              <a:extLst>
                <a:ext uri="{FF2B5EF4-FFF2-40B4-BE49-F238E27FC236}">
                  <a16:creationId xmlns:a16="http://schemas.microsoft.com/office/drawing/2014/main" id="{AC213B19-43A5-2B7B-2E70-620A47BD1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ECE47E-8DFF-B53E-1DF3-EBB24BD423A8}"/>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Identity Service</a:t>
              </a:r>
            </a:p>
          </p:txBody>
        </p:sp>
        <p:sp>
          <p:nvSpPr>
            <p:cNvPr id="13" name="Rounded Rectangle 12">
              <a:extLst>
                <a:ext uri="{FF2B5EF4-FFF2-40B4-BE49-F238E27FC236}">
                  <a16:creationId xmlns:a16="http://schemas.microsoft.com/office/drawing/2014/main" id="{CA812629-E8F1-5989-258D-A73E889097AF}"/>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Identity API</a:t>
              </a:r>
            </a:p>
          </p:txBody>
        </p:sp>
        <p:cxnSp>
          <p:nvCxnSpPr>
            <p:cNvPr id="32" name="Straight Arrow Connector 31">
              <a:extLst>
                <a:ext uri="{FF2B5EF4-FFF2-40B4-BE49-F238E27FC236}">
                  <a16:creationId xmlns:a16="http://schemas.microsoft.com/office/drawing/2014/main" id="{B3876D70-FB85-7211-BC26-431729DEEE9D}"/>
                </a:ext>
              </a:extLst>
            </p:cNvPr>
            <p:cNvCxnSpPr>
              <a:cxnSpLocks/>
            </p:cNvCxnSpPr>
            <p:nvPr/>
          </p:nvCxnSpPr>
          <p:spPr>
            <a:xfrm>
              <a:off x="6327641" y="2142481"/>
              <a:ext cx="250361" cy="2927"/>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43EF38AA-C860-B6F4-9401-0F5B6B121658}"/>
                </a:ext>
              </a:extLst>
            </p:cNvPr>
            <p:cNvSpPr/>
            <p:nvPr/>
          </p:nvSpPr>
          <p:spPr>
            <a:xfrm>
              <a:off x="6583862" y="2653715"/>
              <a:ext cx="945128" cy="238923"/>
            </a:xfrm>
            <a:prstGeom prst="roundRect">
              <a:avLst>
                <a:gd name="adj" fmla="val 2073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9163E27C-4F50-4E77-75B2-78B6A69159F8}"/>
                </a:ext>
              </a:extLst>
            </p:cNvPr>
            <p:cNvSpPr txBox="1"/>
            <p:nvPr/>
          </p:nvSpPr>
          <p:spPr>
            <a:xfrm>
              <a:off x="6821946" y="2665454"/>
              <a:ext cx="733572"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PostgreSQL</a:t>
              </a:r>
            </a:p>
          </p:txBody>
        </p:sp>
        <p:pic>
          <p:nvPicPr>
            <p:cNvPr id="187" name="Picture 4">
              <a:extLst>
                <a:ext uri="{FF2B5EF4-FFF2-40B4-BE49-F238E27FC236}">
                  <a16:creationId xmlns:a16="http://schemas.microsoft.com/office/drawing/2014/main" id="{CD9858D1-96F4-D756-3005-154836E1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88" name="TextBox 187">
              <a:extLst>
                <a:ext uri="{FF2B5EF4-FFF2-40B4-BE49-F238E27FC236}">
                  <a16:creationId xmlns:a16="http://schemas.microsoft.com/office/drawing/2014/main" id="{8664B307-1EAE-459D-CEC2-1FCEE3CF0F30}"/>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Catalog Service</a:t>
              </a:r>
            </a:p>
          </p:txBody>
        </p:sp>
        <p:cxnSp>
          <p:nvCxnSpPr>
            <p:cNvPr id="54" name="Straight Arrow Connector 53">
              <a:extLst>
                <a:ext uri="{FF2B5EF4-FFF2-40B4-BE49-F238E27FC236}">
                  <a16:creationId xmlns:a16="http://schemas.microsoft.com/office/drawing/2014/main" id="{DA41296B-F7B5-91A9-DC3E-440EB64A8D36}"/>
                </a:ext>
              </a:extLst>
            </p:cNvPr>
            <p:cNvCxnSpPr>
              <a:cxnSpLocks/>
            </p:cNvCxnSpPr>
            <p:nvPr/>
          </p:nvCxnSpPr>
          <p:spPr>
            <a:xfrm>
              <a:off x="6327641" y="2763865"/>
              <a:ext cx="250361" cy="325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0" name="Rounded Rectangle 209">
              <a:extLst>
                <a:ext uri="{FF2B5EF4-FFF2-40B4-BE49-F238E27FC236}">
                  <a16:creationId xmlns:a16="http://schemas.microsoft.com/office/drawing/2014/main" id="{51DA6AE9-7EA4-2E38-E0F9-BC724CFC39B3}"/>
                </a:ext>
              </a:extLst>
            </p:cNvPr>
            <p:cNvSpPr/>
            <p:nvPr/>
          </p:nvSpPr>
          <p:spPr>
            <a:xfrm>
              <a:off x="4984621" y="3905082"/>
              <a:ext cx="2646150" cy="563736"/>
            </a:xfrm>
            <a:prstGeom prst="roundRect">
              <a:avLst>
                <a:gd name="adj" fmla="val 7331"/>
              </a:avLst>
            </a:prstGeom>
            <a:solidFill>
              <a:schemeClr val="tx1"/>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214" name="Rounded Rectangle 213">
              <a:extLst>
                <a:ext uri="{FF2B5EF4-FFF2-40B4-BE49-F238E27FC236}">
                  <a16:creationId xmlns:a16="http://schemas.microsoft.com/office/drawing/2014/main" id="{E4B7B6E8-3CE2-FADF-795D-7ABAD032E00B}"/>
                </a:ext>
              </a:extLst>
            </p:cNvPr>
            <p:cNvSpPr/>
            <p:nvPr/>
          </p:nvSpPr>
          <p:spPr>
            <a:xfrm>
              <a:off x="6583862" y="4164402"/>
              <a:ext cx="945128" cy="238923"/>
            </a:xfrm>
            <a:prstGeom prst="roundRect">
              <a:avLst>
                <a:gd name="adj" fmla="val 2073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pic>
          <p:nvPicPr>
            <p:cNvPr id="236" name="Graphic 235">
              <a:extLst>
                <a:ext uri="{FF2B5EF4-FFF2-40B4-BE49-F238E27FC236}">
                  <a16:creationId xmlns:a16="http://schemas.microsoft.com/office/drawing/2014/main" id="{31AF64AF-C89D-801E-3F6C-FCFA4C6386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206" name="TextBox 205">
              <a:extLst>
                <a:ext uri="{FF2B5EF4-FFF2-40B4-BE49-F238E27FC236}">
                  <a16:creationId xmlns:a16="http://schemas.microsoft.com/office/drawing/2014/main" id="{9D2F5940-84BA-64D7-7A89-CC00CCC18858}"/>
                </a:ext>
              </a:extLst>
            </p:cNvPr>
            <p:cNvSpPr txBox="1"/>
            <p:nvPr/>
          </p:nvSpPr>
          <p:spPr>
            <a:xfrm>
              <a:off x="6821946" y="4176141"/>
              <a:ext cx="510811"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Redis</a:t>
              </a:r>
            </a:p>
          </p:txBody>
        </p:sp>
        <p:sp>
          <p:nvSpPr>
            <p:cNvPr id="208" name="TextBox 207">
              <a:extLst>
                <a:ext uri="{FF2B5EF4-FFF2-40B4-BE49-F238E27FC236}">
                  <a16:creationId xmlns:a16="http://schemas.microsoft.com/office/drawing/2014/main" id="{FB1F7B00-FEA0-7585-874B-5E357A97029E}"/>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Basket Service</a:t>
              </a:r>
            </a:p>
          </p:txBody>
        </p:sp>
        <p:sp>
          <p:nvSpPr>
            <p:cNvPr id="209" name="Rounded Rectangle 208">
              <a:extLst>
                <a:ext uri="{FF2B5EF4-FFF2-40B4-BE49-F238E27FC236}">
                  <a16:creationId xmlns:a16="http://schemas.microsoft.com/office/drawing/2014/main" id="{BF50FF08-24B7-D4C2-968E-7D4E20398886}"/>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    Basket API</a:t>
              </a:r>
            </a:p>
          </p:txBody>
        </p:sp>
        <p:sp>
          <p:nvSpPr>
            <p:cNvPr id="153" name="Oval 152">
              <a:extLst>
                <a:ext uri="{FF2B5EF4-FFF2-40B4-BE49-F238E27FC236}">
                  <a16:creationId xmlns:a16="http://schemas.microsoft.com/office/drawing/2014/main" id="{083A9086-436A-E608-A0BF-D1213A423589}"/>
                </a:ext>
              </a:extLst>
            </p:cNvPr>
            <p:cNvSpPr/>
            <p:nvPr/>
          </p:nvSpPr>
          <p:spPr>
            <a:xfrm>
              <a:off x="5160701" y="4155029"/>
              <a:ext cx="237236" cy="242538"/>
            </a:xfrm>
            <a:prstGeom prst="ellipse">
              <a:avLst/>
            </a:prstGeom>
            <a:solidFill>
              <a:srgbClr val="ECE9EF"/>
            </a:solidFill>
            <a:ln w="12700">
              <a:solidFill>
                <a:srgbClr val="3802DB"/>
              </a:solidFill>
              <a:prstDash val="solid"/>
            </a:ln>
            <a:effectLst>
              <a:outerShdw blurRad="88900" dist="508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pic>
          <p:nvPicPr>
            <p:cNvPr id="124" name="Graphic 123">
              <a:extLst>
                <a:ext uri="{FF2B5EF4-FFF2-40B4-BE49-F238E27FC236}">
                  <a16:creationId xmlns:a16="http://schemas.microsoft.com/office/drawing/2014/main" id="{FC471025-ACCE-A398-6C05-1E44D165B5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68" name="Straight Arrow Connector 67">
              <a:extLst>
                <a:ext uri="{FF2B5EF4-FFF2-40B4-BE49-F238E27FC236}">
                  <a16:creationId xmlns:a16="http://schemas.microsoft.com/office/drawing/2014/main" id="{1F8BD8F8-1067-DEF9-D843-2703F6DAA3EE}"/>
                </a:ext>
              </a:extLst>
            </p:cNvPr>
            <p:cNvCxnSpPr>
              <a:cxnSpLocks/>
            </p:cNvCxnSpPr>
            <p:nvPr/>
          </p:nvCxnSpPr>
          <p:spPr>
            <a:xfrm>
              <a:off x="6321245" y="4277802"/>
              <a:ext cx="256757"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59A172DD-71AB-76FE-CB8F-8C3495157174}"/>
                </a:ext>
              </a:extLst>
            </p:cNvPr>
            <p:cNvSpPr/>
            <p:nvPr/>
          </p:nvSpPr>
          <p:spPr>
            <a:xfrm>
              <a:off x="4986607" y="5638298"/>
              <a:ext cx="2646150" cy="563736"/>
            </a:xfrm>
            <a:prstGeom prst="roundRect">
              <a:avLst>
                <a:gd name="adj" fmla="val 8095"/>
              </a:avLst>
            </a:prstGeom>
            <a:solidFill>
              <a:schemeClr val="tx1"/>
            </a:solidFill>
            <a:ln w="12700">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101" name="Rounded Rectangle 100">
              <a:extLst>
                <a:ext uri="{FF2B5EF4-FFF2-40B4-BE49-F238E27FC236}">
                  <a16:creationId xmlns:a16="http://schemas.microsoft.com/office/drawing/2014/main" id="{99549590-B5F9-08CE-4E9F-F153326B4EAD}"/>
                </a:ext>
              </a:extLst>
            </p:cNvPr>
            <p:cNvSpPr/>
            <p:nvPr/>
          </p:nvSpPr>
          <p:spPr>
            <a:xfrm>
              <a:off x="6578002" y="5894469"/>
              <a:ext cx="945128" cy="238923"/>
            </a:xfrm>
            <a:prstGeom prst="roundRect">
              <a:avLst>
                <a:gd name="adj" fmla="val 20736"/>
              </a:avLst>
            </a:prstGeom>
            <a:solidFill>
              <a:srgbClr val="ECE9EF"/>
            </a:soli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sp>
          <p:nvSpPr>
            <p:cNvPr id="84" name="TextBox 83">
              <a:extLst>
                <a:ext uri="{FF2B5EF4-FFF2-40B4-BE49-F238E27FC236}">
                  <a16:creationId xmlns:a16="http://schemas.microsoft.com/office/drawing/2014/main" id="{9263AF08-C305-EC53-13BC-658EC211F83B}"/>
                </a:ext>
              </a:extLst>
            </p:cNvPr>
            <p:cNvSpPr txBox="1"/>
            <p:nvPr/>
          </p:nvSpPr>
          <p:spPr>
            <a:xfrm>
              <a:off x="6801024" y="5906208"/>
              <a:ext cx="748265" cy="21544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Segoe UI Semibold"/>
                  <a:ea typeface="+mn-ea"/>
                  <a:cs typeface="Calibri" panose="020F0502020204030204" pitchFamily="34" charset="0"/>
                </a:rPr>
                <a:t>PostgreSQL</a:t>
              </a:r>
            </a:p>
          </p:txBody>
        </p:sp>
        <p:pic>
          <p:nvPicPr>
            <p:cNvPr id="88" name="Picture 4">
              <a:extLst>
                <a:ext uri="{FF2B5EF4-FFF2-40B4-BE49-F238E27FC236}">
                  <a16:creationId xmlns:a16="http://schemas.microsoft.com/office/drawing/2014/main" id="{ADC7BA43-CB3A-3A74-1E6F-4DBBFDE9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C681F529-58CF-F0C3-C827-AF5451A83400}"/>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Segoe UI Semibold"/>
                  <a:ea typeface="+mn-ea"/>
                  <a:cs typeface="+mn-cs"/>
                </a:rPr>
                <a:t>Webhooks Service</a:t>
              </a:r>
            </a:p>
          </p:txBody>
        </p:sp>
        <p:sp>
          <p:nvSpPr>
            <p:cNvPr id="94" name="Rounded Rectangle 93">
              <a:extLst>
                <a:ext uri="{FF2B5EF4-FFF2-40B4-BE49-F238E27FC236}">
                  <a16:creationId xmlns:a16="http://schemas.microsoft.com/office/drawing/2014/main" id="{DF364FF8-68EB-045B-8E9C-706078749E55}"/>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Webhooks API</a:t>
              </a:r>
            </a:p>
          </p:txBody>
        </p:sp>
        <p:cxnSp>
          <p:nvCxnSpPr>
            <p:cNvPr id="69" name="Straight Arrow Connector 68">
              <a:extLst>
                <a:ext uri="{FF2B5EF4-FFF2-40B4-BE49-F238E27FC236}">
                  <a16:creationId xmlns:a16="http://schemas.microsoft.com/office/drawing/2014/main" id="{44AF93A7-5ACC-296D-9AD2-2E4827E4EEAA}"/>
                </a:ext>
              </a:extLst>
            </p:cNvPr>
            <p:cNvCxnSpPr>
              <a:cxnSpLocks/>
              <a:endCxn id="101" idx="1"/>
            </p:cNvCxnSpPr>
            <p:nvPr/>
          </p:nvCxnSpPr>
          <p:spPr>
            <a:xfrm flipV="1">
              <a:off x="6327641" y="6013931"/>
              <a:ext cx="250361" cy="1984"/>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6322654E-6466-9D43-D45E-77CB75E0F599}"/>
                </a:ext>
              </a:extLst>
            </p:cNvPr>
            <p:cNvGrpSpPr/>
            <p:nvPr/>
          </p:nvGrpSpPr>
          <p:grpSpPr>
            <a:xfrm>
              <a:off x="3566150" y="5639891"/>
              <a:ext cx="1025866" cy="562143"/>
              <a:chOff x="3546073" y="5639891"/>
              <a:chExt cx="1025866" cy="562143"/>
            </a:xfrm>
          </p:grpSpPr>
          <p:pic>
            <p:nvPicPr>
              <p:cNvPr id="120" name="Graphic 119">
                <a:extLst>
                  <a:ext uri="{FF2B5EF4-FFF2-40B4-BE49-F238E27FC236}">
                    <a16:creationId xmlns:a16="http://schemas.microsoft.com/office/drawing/2014/main" id="{76185554-444D-9FDC-F21E-C5F6DD617E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21" name="TextBox 120">
                <a:extLst>
                  <a:ext uri="{FF2B5EF4-FFF2-40B4-BE49-F238E27FC236}">
                    <a16:creationId xmlns:a16="http://schemas.microsoft.com/office/drawing/2014/main" id="{444133CB-EF28-1321-92B7-5556D53DF3E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Calibri" panose="020F0502020204030204" pitchFamily="34" charset="0"/>
                  </a:rPr>
                  <a:t>Webhook Client</a:t>
                </a:r>
              </a:p>
            </p:txBody>
          </p:sp>
          <p:sp>
            <p:nvSpPr>
              <p:cNvPr id="122" name="Rounded Rectangle 121">
                <a:extLst>
                  <a:ext uri="{FF2B5EF4-FFF2-40B4-BE49-F238E27FC236}">
                    <a16:creationId xmlns:a16="http://schemas.microsoft.com/office/drawing/2014/main" id="{CBD04B64-BE49-BAC6-EE14-FD73E425730D}"/>
                  </a:ext>
                </a:extLst>
              </p:cNvPr>
              <p:cNvSpPr/>
              <p:nvPr/>
            </p:nvSpPr>
            <p:spPr>
              <a:xfrm>
                <a:off x="3585739" y="5639891"/>
                <a:ext cx="946865" cy="562143"/>
              </a:xfrm>
              <a:prstGeom prst="roundRect">
                <a:avLst>
                  <a:gd name="adj" fmla="val 14755"/>
                </a:avLst>
              </a:prstGeom>
              <a:no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grpSp>
        <p:sp>
          <p:nvSpPr>
            <p:cNvPr id="24" name="TextBox 23">
              <a:extLst>
                <a:ext uri="{FF2B5EF4-FFF2-40B4-BE49-F238E27FC236}">
                  <a16:creationId xmlns:a16="http://schemas.microsoft.com/office/drawing/2014/main" id="{4CB010C5-B79D-F809-1DE5-B582F4F7B6DE}"/>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Admin Services</a:t>
              </a:r>
            </a:p>
          </p:txBody>
        </p:sp>
        <p:cxnSp>
          <p:nvCxnSpPr>
            <p:cNvPr id="26" name="Elbow Connector 25">
              <a:extLst>
                <a:ext uri="{FF2B5EF4-FFF2-40B4-BE49-F238E27FC236}">
                  <a16:creationId xmlns:a16="http://schemas.microsoft.com/office/drawing/2014/main" id="{06578E21-1CF8-2C18-83C8-44FBE6290C33}"/>
                </a:ext>
              </a:extLst>
            </p:cNvPr>
            <p:cNvCxnSpPr>
              <a:cxnSpLocks/>
            </p:cNvCxnSpPr>
            <p:nvPr/>
          </p:nvCxnSpPr>
          <p:spPr>
            <a:xfrm rot="5400000">
              <a:off x="7305756" y="4297458"/>
              <a:ext cx="1370415" cy="1262200"/>
            </a:xfrm>
            <a:prstGeom prst="bentConnector3">
              <a:avLst>
                <a:gd name="adj1" fmla="val 80005"/>
              </a:avLst>
            </a:prstGeom>
            <a:ln w="9525">
              <a:solidFill>
                <a:srgbClr val="C039C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956CF57-2E38-430D-E977-273BED22A20A}"/>
                </a:ext>
              </a:extLst>
            </p:cNvPr>
            <p:cNvCxnSpPr>
              <a:cxnSpLocks/>
            </p:cNvCxnSpPr>
            <p:nvPr/>
          </p:nvCxnSpPr>
          <p:spPr>
            <a:xfrm flipV="1">
              <a:off x="4555696" y="6009159"/>
              <a:ext cx="566928"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27C46995-D205-C6F4-6991-76BD7C72E1DD}"/>
                </a:ext>
              </a:extLst>
            </p:cNvPr>
            <p:cNvGrpSpPr/>
            <p:nvPr/>
          </p:nvGrpSpPr>
          <p:grpSpPr>
            <a:xfrm>
              <a:off x="7956303" y="5638298"/>
              <a:ext cx="991033" cy="563736"/>
              <a:chOff x="7936226" y="5638298"/>
              <a:chExt cx="991033" cy="563736"/>
            </a:xfrm>
          </p:grpSpPr>
          <p:pic>
            <p:nvPicPr>
              <p:cNvPr id="114" name="Graphic 113">
                <a:extLst>
                  <a:ext uri="{FF2B5EF4-FFF2-40B4-BE49-F238E27FC236}">
                    <a16:creationId xmlns:a16="http://schemas.microsoft.com/office/drawing/2014/main" id="{699EBE89-00B6-4473-A30D-0518D520AC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65" name="TextBox 164">
                <a:extLst>
                  <a:ext uri="{FF2B5EF4-FFF2-40B4-BE49-F238E27FC236}">
                    <a16:creationId xmlns:a16="http://schemas.microsoft.com/office/drawing/2014/main" id="{431130CF-0E0C-B26C-FDCE-F07E3CA2806A}"/>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mn-cs"/>
                  </a:rPr>
                  <a:t>Observability</a:t>
                </a:r>
              </a:p>
            </p:txBody>
          </p:sp>
          <p:sp>
            <p:nvSpPr>
              <p:cNvPr id="166" name="Rounded Rectangle 165">
                <a:extLst>
                  <a:ext uri="{FF2B5EF4-FFF2-40B4-BE49-F238E27FC236}">
                    <a16:creationId xmlns:a16="http://schemas.microsoft.com/office/drawing/2014/main" id="{BCBE435A-4B68-8FEE-FEB9-883F1D55463E}"/>
                  </a:ext>
                </a:extLst>
              </p:cNvPr>
              <p:cNvSpPr/>
              <p:nvPr/>
            </p:nvSpPr>
            <p:spPr>
              <a:xfrm>
                <a:off x="7956525" y="5638298"/>
                <a:ext cx="952481" cy="563736"/>
              </a:xfrm>
              <a:prstGeom prst="roundRect">
                <a:avLst>
                  <a:gd name="adj" fmla="val 11682"/>
                </a:avLst>
              </a:prstGeom>
              <a:no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grpSp>
        <p:cxnSp>
          <p:nvCxnSpPr>
            <p:cNvPr id="146" name="Straight Arrow Connector 145">
              <a:extLst>
                <a:ext uri="{FF2B5EF4-FFF2-40B4-BE49-F238E27FC236}">
                  <a16:creationId xmlns:a16="http://schemas.microsoft.com/office/drawing/2014/main" id="{2AAA67E8-FE46-C58F-7F22-E076C6519976}"/>
                </a:ext>
              </a:extLst>
            </p:cNvPr>
            <p:cNvCxnSpPr>
              <a:cxnSpLocks/>
            </p:cNvCxnSpPr>
            <p:nvPr/>
          </p:nvCxnSpPr>
          <p:spPr>
            <a:xfrm flipV="1">
              <a:off x="7638255" y="2616947"/>
              <a:ext cx="2034025" cy="0"/>
            </a:xfrm>
            <a:prstGeom prst="straightConnector1">
              <a:avLst/>
            </a:prstGeom>
            <a:ln w="12700">
              <a:solidFill>
                <a:srgbClr val="C039C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C03456C-A27B-D757-BD17-C542AD15793A}"/>
                </a:ext>
              </a:extLst>
            </p:cNvPr>
            <p:cNvCxnSpPr>
              <a:cxnSpLocks/>
            </p:cNvCxnSpPr>
            <p:nvPr/>
          </p:nvCxnSpPr>
          <p:spPr>
            <a:xfrm flipH="1" flipV="1">
              <a:off x="7854344" y="2735579"/>
              <a:ext cx="904" cy="1006961"/>
            </a:xfrm>
            <a:prstGeom prst="line">
              <a:avLst/>
            </a:prstGeom>
            <a:ln w="9525">
              <a:solidFill>
                <a:srgbClr val="C039C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61D03406-2ECA-E12B-4E54-30C45F0A789E}"/>
                </a:ext>
              </a:extLst>
            </p:cNvPr>
            <p:cNvCxnSpPr>
              <a:cxnSpLocks/>
            </p:cNvCxnSpPr>
            <p:nvPr/>
          </p:nvCxnSpPr>
          <p:spPr>
            <a:xfrm>
              <a:off x="7626542" y="2735579"/>
              <a:ext cx="229304" cy="0"/>
            </a:xfrm>
            <a:prstGeom prst="straightConnector1">
              <a:avLst/>
            </a:prstGeom>
            <a:ln w="12700">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BA82D3E-DA83-82B1-07AC-E28DF54FCA76}"/>
                </a:ext>
              </a:extLst>
            </p:cNvPr>
            <p:cNvCxnSpPr>
              <a:cxnSpLocks/>
            </p:cNvCxnSpPr>
            <p:nvPr/>
          </p:nvCxnSpPr>
          <p:spPr>
            <a:xfrm>
              <a:off x="7626542" y="3429935"/>
              <a:ext cx="229304" cy="0"/>
            </a:xfrm>
            <a:prstGeom prst="straightConnector1">
              <a:avLst/>
            </a:prstGeom>
            <a:ln w="9525">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4EB7FA0-CE35-ED5C-742F-6D31F83582F6}"/>
                </a:ext>
              </a:extLst>
            </p:cNvPr>
            <p:cNvCxnSpPr>
              <a:cxnSpLocks/>
            </p:cNvCxnSpPr>
            <p:nvPr/>
          </p:nvCxnSpPr>
          <p:spPr>
            <a:xfrm flipH="1">
              <a:off x="7851432" y="3745650"/>
              <a:ext cx="212486" cy="65"/>
            </a:xfrm>
            <a:prstGeom prst="straightConnector1">
              <a:avLst/>
            </a:prstGeom>
            <a:ln w="12700">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Elbow Connector 175">
              <a:extLst>
                <a:ext uri="{FF2B5EF4-FFF2-40B4-BE49-F238E27FC236}">
                  <a16:creationId xmlns:a16="http://schemas.microsoft.com/office/drawing/2014/main" id="{5D085783-F437-AC10-F628-C82A23B4ED57}"/>
                </a:ext>
              </a:extLst>
            </p:cNvPr>
            <p:cNvCxnSpPr>
              <a:cxnSpLocks/>
            </p:cNvCxnSpPr>
            <p:nvPr/>
          </p:nvCxnSpPr>
          <p:spPr>
            <a:xfrm rot="5400000">
              <a:off x="8144349" y="4540038"/>
              <a:ext cx="586091" cy="1"/>
            </a:xfrm>
            <a:prstGeom prst="bentConnector3">
              <a:avLst>
                <a:gd name="adj1" fmla="val 50000"/>
              </a:avLst>
            </a:prstGeom>
            <a:ln w="9525">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Elbow Connector 182">
              <a:extLst>
                <a:ext uri="{FF2B5EF4-FFF2-40B4-BE49-F238E27FC236}">
                  <a16:creationId xmlns:a16="http://schemas.microsoft.com/office/drawing/2014/main" id="{CB67E4E4-362D-0B7D-ED1A-9F194DEF21B9}"/>
                </a:ext>
              </a:extLst>
            </p:cNvPr>
            <p:cNvCxnSpPr>
              <a:cxnSpLocks/>
              <a:stCxn id="126" idx="1"/>
              <a:endCxn id="210" idx="3"/>
            </p:cNvCxnSpPr>
            <p:nvPr/>
          </p:nvCxnSpPr>
          <p:spPr>
            <a:xfrm rot="10800000" flipV="1">
              <a:off x="7630771" y="3854794"/>
              <a:ext cx="441324" cy="332156"/>
            </a:xfrm>
            <a:prstGeom prst="bentConnector3">
              <a:avLst>
                <a:gd name="adj1" fmla="val 50000"/>
              </a:avLst>
            </a:prstGeom>
            <a:ln w="9525">
              <a:solidFill>
                <a:srgbClr val="C039C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1" name="Straight Arrow Connector 1030">
              <a:extLst>
                <a:ext uri="{FF2B5EF4-FFF2-40B4-BE49-F238E27FC236}">
                  <a16:creationId xmlns:a16="http://schemas.microsoft.com/office/drawing/2014/main" id="{D3C03C51-641F-C670-603E-08528812837F}"/>
                </a:ext>
              </a:extLst>
            </p:cNvPr>
            <p:cNvCxnSpPr>
              <a:cxnSpLocks/>
            </p:cNvCxnSpPr>
            <p:nvPr/>
          </p:nvCxnSpPr>
          <p:spPr>
            <a:xfrm>
              <a:off x="7625040" y="4818524"/>
              <a:ext cx="812354" cy="0"/>
            </a:xfrm>
            <a:prstGeom prst="straightConnector1">
              <a:avLst/>
            </a:prstGeom>
            <a:ln w="9525">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DCAC2383-8D6D-ECAC-EDE2-E2A432D95E01}"/>
                </a:ext>
              </a:extLst>
            </p:cNvPr>
            <p:cNvSpPr/>
            <p:nvPr/>
          </p:nvSpPr>
          <p:spPr>
            <a:xfrm>
              <a:off x="3502622" y="1970133"/>
              <a:ext cx="1143000" cy="1143000"/>
            </a:xfrm>
            <a:prstGeom prst="roundRect">
              <a:avLst>
                <a:gd name="adj" fmla="val 6599"/>
              </a:avLst>
            </a:prstGeom>
            <a:solidFill>
              <a:srgbClr val="F5F3F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Rounded Rectangle 14">
              <a:extLst>
                <a:ext uri="{FF2B5EF4-FFF2-40B4-BE49-F238E27FC236}">
                  <a16:creationId xmlns:a16="http://schemas.microsoft.com/office/drawing/2014/main" id="{C474CDB8-0EB7-EA2F-EBBC-D2E8D84639B7}"/>
                </a:ext>
              </a:extLst>
            </p:cNvPr>
            <p:cNvSpPr/>
            <p:nvPr/>
          </p:nvSpPr>
          <p:spPr>
            <a:xfrm>
              <a:off x="3605816" y="2462060"/>
              <a:ext cx="960120" cy="492047"/>
            </a:xfrm>
            <a:prstGeom prst="roundRect">
              <a:avLst>
                <a:gd name="adj" fmla="val 15507"/>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mn-cs"/>
                </a:rPr>
                <a:t>Mobile API</a:t>
              </a:r>
            </a:p>
          </p:txBody>
        </p:sp>
        <p:sp>
          <p:nvSpPr>
            <p:cNvPr id="75" name="Oval 74">
              <a:extLst>
                <a:ext uri="{FF2B5EF4-FFF2-40B4-BE49-F238E27FC236}">
                  <a16:creationId xmlns:a16="http://schemas.microsoft.com/office/drawing/2014/main" id="{89C1112B-2DA3-8852-022B-D3D925D91A1F}"/>
                </a:ext>
              </a:extLst>
            </p:cNvPr>
            <p:cNvSpPr/>
            <p:nvPr/>
          </p:nvSpPr>
          <p:spPr>
            <a:xfrm>
              <a:off x="3959644" y="2305240"/>
              <a:ext cx="237236" cy="242538"/>
            </a:xfrm>
            <a:prstGeom prst="ellipse">
              <a:avLst/>
            </a:prstGeom>
            <a:solidFill>
              <a:srgbClr val="F5F3F6"/>
            </a:solidFill>
            <a:ln w="1270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pic>
          <p:nvPicPr>
            <p:cNvPr id="109" name="Picture 2">
              <a:extLst>
                <a:ext uri="{FF2B5EF4-FFF2-40B4-BE49-F238E27FC236}">
                  <a16:creationId xmlns:a16="http://schemas.microsoft.com/office/drawing/2014/main" id="{2DE4C844-525A-526A-9E6F-E66653802B2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154" name="Group 153">
              <a:extLst>
                <a:ext uri="{FF2B5EF4-FFF2-40B4-BE49-F238E27FC236}">
                  <a16:creationId xmlns:a16="http://schemas.microsoft.com/office/drawing/2014/main" id="{AD5F5817-7603-C375-3F9B-E582A65B894F}"/>
                </a:ext>
              </a:extLst>
            </p:cNvPr>
            <p:cNvGrpSpPr/>
            <p:nvPr/>
          </p:nvGrpSpPr>
          <p:grpSpPr>
            <a:xfrm>
              <a:off x="3502622" y="3354467"/>
              <a:ext cx="1143000" cy="1143000"/>
              <a:chOff x="3482545" y="3354467"/>
              <a:chExt cx="1143000" cy="1143000"/>
            </a:xfrm>
          </p:grpSpPr>
          <p:sp>
            <p:nvSpPr>
              <p:cNvPr id="93" name="Rounded Rectangle 92">
                <a:extLst>
                  <a:ext uri="{FF2B5EF4-FFF2-40B4-BE49-F238E27FC236}">
                    <a16:creationId xmlns:a16="http://schemas.microsoft.com/office/drawing/2014/main" id="{08ABA024-C5AF-0E34-6D72-4527946EBD3F}"/>
                  </a:ext>
                </a:extLst>
              </p:cNvPr>
              <p:cNvSpPr/>
              <p:nvPr/>
            </p:nvSpPr>
            <p:spPr>
              <a:xfrm>
                <a:off x="3482545" y="3354467"/>
                <a:ext cx="1143000" cy="1143000"/>
              </a:xfrm>
              <a:prstGeom prst="roundRect">
                <a:avLst>
                  <a:gd name="adj" fmla="val 6599"/>
                </a:avLst>
              </a:prstGeom>
              <a:solidFill>
                <a:srgbClr val="F5F3F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F0893B9A-41EC-C2AB-80C6-AA547C94A882}"/>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039C4"/>
                    </a:solidFill>
                    <a:effectLst/>
                    <a:uLnTx/>
                    <a:uFillTx/>
                    <a:latin typeface="Segoe UI Semibold"/>
                    <a:ea typeface="+mn-ea"/>
                    <a:cs typeface="+mn-cs"/>
                  </a:rPr>
                  <a:t>Web App</a:t>
                </a:r>
              </a:p>
            </p:txBody>
          </p:sp>
          <p:sp>
            <p:nvSpPr>
              <p:cNvPr id="138" name="Rounded Rectangle 137">
                <a:extLst>
                  <a:ext uri="{FF2B5EF4-FFF2-40B4-BE49-F238E27FC236}">
                    <a16:creationId xmlns:a16="http://schemas.microsoft.com/office/drawing/2014/main" id="{FA9217FE-FF16-619D-5772-38DD4A472C8B}"/>
                  </a:ext>
                </a:extLst>
              </p:cNvPr>
              <p:cNvSpPr/>
              <p:nvPr/>
            </p:nvSpPr>
            <p:spPr>
              <a:xfrm>
                <a:off x="3585963" y="3836624"/>
                <a:ext cx="960120" cy="527747"/>
              </a:xfrm>
              <a:prstGeom prst="roundRect">
                <a:avLst>
                  <a:gd name="adj" fmla="val 15470"/>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mn-cs"/>
                  </a:rPr>
                  <a:t>Blazor App</a:t>
                </a:r>
              </a:p>
            </p:txBody>
          </p:sp>
          <p:sp>
            <p:nvSpPr>
              <p:cNvPr id="148" name="Oval 147">
                <a:extLst>
                  <a:ext uri="{FF2B5EF4-FFF2-40B4-BE49-F238E27FC236}">
                    <a16:creationId xmlns:a16="http://schemas.microsoft.com/office/drawing/2014/main" id="{F6F2CFFD-CBC2-722C-A493-03DB6A26851B}"/>
                  </a:ext>
                </a:extLst>
              </p:cNvPr>
              <p:cNvSpPr/>
              <p:nvPr/>
            </p:nvSpPr>
            <p:spPr>
              <a:xfrm>
                <a:off x="3947329" y="3673153"/>
                <a:ext cx="237236" cy="242538"/>
              </a:xfrm>
              <a:prstGeom prst="ellipse">
                <a:avLst/>
              </a:prstGeom>
              <a:solidFill>
                <a:srgbClr val="F5F3F6"/>
              </a:solidFill>
              <a:ln w="1270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11" name="Graphic 23" descr="Blazor logo">
                <a:extLst>
                  <a:ext uri="{FF2B5EF4-FFF2-40B4-BE49-F238E27FC236}">
                    <a16:creationId xmlns:a16="http://schemas.microsoft.com/office/drawing/2014/main" id="{3C232EEE-100F-21F1-CD7E-7890FE7E49A1}"/>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39" name="Group 138">
              <a:extLst>
                <a:ext uri="{FF2B5EF4-FFF2-40B4-BE49-F238E27FC236}">
                  <a16:creationId xmlns:a16="http://schemas.microsoft.com/office/drawing/2014/main" id="{BD7C6AC5-DC1C-227B-92AB-5D788C328048}"/>
                </a:ext>
              </a:extLst>
            </p:cNvPr>
            <p:cNvGrpSpPr/>
            <p:nvPr/>
          </p:nvGrpSpPr>
          <p:grpSpPr>
            <a:xfrm>
              <a:off x="1631518" y="1973231"/>
              <a:ext cx="1143000" cy="1143000"/>
              <a:chOff x="1611441" y="1973231"/>
              <a:chExt cx="1143000" cy="1143000"/>
            </a:xfrm>
          </p:grpSpPr>
          <p:sp>
            <p:nvSpPr>
              <p:cNvPr id="35" name="Rounded Rectangle 34">
                <a:extLst>
                  <a:ext uri="{FF2B5EF4-FFF2-40B4-BE49-F238E27FC236}">
                    <a16:creationId xmlns:a16="http://schemas.microsoft.com/office/drawing/2014/main" id="{FD11094A-1C92-6DFB-B031-373D2068065C}"/>
                  </a:ext>
                </a:extLst>
              </p:cNvPr>
              <p:cNvSpPr/>
              <p:nvPr/>
            </p:nvSpPr>
            <p:spPr>
              <a:xfrm>
                <a:off x="1611441" y="1973231"/>
                <a:ext cx="1143000" cy="1143000"/>
              </a:xfrm>
              <a:prstGeom prst="roundRect">
                <a:avLst>
                  <a:gd name="adj" fmla="val 622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46" name="Rounded Rectangle 45">
                <a:extLst>
                  <a:ext uri="{FF2B5EF4-FFF2-40B4-BE49-F238E27FC236}">
                    <a16:creationId xmlns:a16="http://schemas.microsoft.com/office/drawing/2014/main" id="{B5F01BD0-0616-D073-654E-C44186DA7A81}"/>
                  </a:ext>
                </a:extLst>
              </p:cNvPr>
              <p:cNvSpPr/>
              <p:nvPr/>
            </p:nvSpPr>
            <p:spPr>
              <a:xfrm>
                <a:off x="1702881" y="2190247"/>
                <a:ext cx="960120" cy="778126"/>
              </a:xfrm>
              <a:prstGeom prst="roundRect">
                <a:avLst>
                  <a:gd name="adj" fmla="val 7035"/>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53" name="Oval 52">
                <a:extLst>
                  <a:ext uri="{FF2B5EF4-FFF2-40B4-BE49-F238E27FC236}">
                    <a16:creationId xmlns:a16="http://schemas.microsoft.com/office/drawing/2014/main" id="{BD033C3C-0F0B-6461-786A-986BAE4B6841}"/>
                  </a:ext>
                </a:extLst>
              </p:cNvPr>
              <p:cNvSpPr/>
              <p:nvPr/>
            </p:nvSpPr>
            <p:spPr>
              <a:xfrm>
                <a:off x="2057491" y="2039032"/>
                <a:ext cx="237236" cy="242538"/>
              </a:xfrm>
              <a:prstGeom prst="ellipse">
                <a:avLst/>
              </a:prstGeom>
              <a:solidFill>
                <a:schemeClr val="tx1"/>
              </a:solidFill>
              <a:ln w="1270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pic>
            <p:nvPicPr>
              <p:cNvPr id="1030" name="Picture 6">
                <a:extLst>
                  <a:ext uri="{FF2B5EF4-FFF2-40B4-BE49-F238E27FC236}">
                    <a16:creationId xmlns:a16="http://schemas.microsoft.com/office/drawing/2014/main" id="{FCC05C23-2FE9-A3F1-0798-9B3173987BC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02957" y="2087149"/>
                <a:ext cx="146304" cy="146304"/>
              </a:xfrm>
              <a:prstGeom prst="rect">
                <a:avLst/>
              </a:prstGeom>
              <a:solidFill>
                <a:schemeClr val="tx1"/>
              </a:solidFill>
            </p:spPr>
          </p:pic>
          <p:grpSp>
            <p:nvGrpSpPr>
              <p:cNvPr id="61" name="Group 60">
                <a:extLst>
                  <a:ext uri="{FF2B5EF4-FFF2-40B4-BE49-F238E27FC236}">
                    <a16:creationId xmlns:a16="http://schemas.microsoft.com/office/drawing/2014/main" id="{2B0E6F0F-58A6-F4FA-74A0-782EB6FC7B50}"/>
                  </a:ext>
                </a:extLst>
              </p:cNvPr>
              <p:cNvGrpSpPr/>
              <p:nvPr/>
            </p:nvGrpSpPr>
            <p:grpSpPr>
              <a:xfrm>
                <a:off x="2086659" y="2507906"/>
                <a:ext cx="179491" cy="340759"/>
                <a:chOff x="601580" y="1486552"/>
                <a:chExt cx="1014733" cy="1884331"/>
              </a:xfrm>
            </p:grpSpPr>
            <p:sp>
              <p:nvSpPr>
                <p:cNvPr id="62" name="Graphic 7305">
                  <a:extLst>
                    <a:ext uri="{FF2B5EF4-FFF2-40B4-BE49-F238E27FC236}">
                      <a16:creationId xmlns:a16="http://schemas.microsoft.com/office/drawing/2014/main" id="{95BCF482-12DE-B84A-71F6-673CB6D2D946}"/>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63" name="Graphic 62">
                  <a:extLst>
                    <a:ext uri="{FF2B5EF4-FFF2-40B4-BE49-F238E27FC236}">
                      <a16:creationId xmlns:a16="http://schemas.microsoft.com/office/drawing/2014/main" id="{646051B2-D9C0-69F0-8C12-9F5930FB91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36" name="TextBox 35">
                <a:extLst>
                  <a:ext uri="{FF2B5EF4-FFF2-40B4-BE49-F238E27FC236}">
                    <a16:creationId xmlns:a16="http://schemas.microsoft.com/office/drawing/2014/main" id="{293FEA55-AEBE-A374-21F9-4061E4C2C0A9}"/>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Calibri" panose="020F0502020204030204" pitchFamily="34" charset="0"/>
                  </a:rPr>
                  <a:t>Mobile App</a:t>
                </a:r>
              </a:p>
            </p:txBody>
          </p:sp>
        </p:grpSp>
        <p:grpSp>
          <p:nvGrpSpPr>
            <p:cNvPr id="141" name="Group 140">
              <a:extLst>
                <a:ext uri="{FF2B5EF4-FFF2-40B4-BE49-F238E27FC236}">
                  <a16:creationId xmlns:a16="http://schemas.microsoft.com/office/drawing/2014/main" id="{ACC56313-8319-2A1D-F505-F56AC4D67230}"/>
                </a:ext>
              </a:extLst>
            </p:cNvPr>
            <p:cNvGrpSpPr/>
            <p:nvPr/>
          </p:nvGrpSpPr>
          <p:grpSpPr>
            <a:xfrm>
              <a:off x="1631221" y="3358995"/>
              <a:ext cx="1143000" cy="1143000"/>
              <a:chOff x="1611144" y="3358995"/>
              <a:chExt cx="1143000" cy="1143000"/>
            </a:xfrm>
          </p:grpSpPr>
          <p:sp>
            <p:nvSpPr>
              <p:cNvPr id="258" name="Rounded Rectangle 257">
                <a:extLst>
                  <a:ext uri="{FF2B5EF4-FFF2-40B4-BE49-F238E27FC236}">
                    <a16:creationId xmlns:a16="http://schemas.microsoft.com/office/drawing/2014/main" id="{B690BEB6-5C61-C945-77C5-C619FE9AFCC0}"/>
                  </a:ext>
                </a:extLst>
              </p:cNvPr>
              <p:cNvSpPr/>
              <p:nvPr/>
            </p:nvSpPr>
            <p:spPr>
              <a:xfrm>
                <a:off x="1611144" y="3358995"/>
                <a:ext cx="1143000" cy="1143000"/>
              </a:xfrm>
              <a:prstGeom prst="roundRect">
                <a:avLst>
                  <a:gd name="adj" fmla="val 622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1" name="Rounded Rectangle 50">
                <a:extLst>
                  <a:ext uri="{FF2B5EF4-FFF2-40B4-BE49-F238E27FC236}">
                    <a16:creationId xmlns:a16="http://schemas.microsoft.com/office/drawing/2014/main" id="{A3A11326-F928-5ACA-7FC1-769DB4951DB3}"/>
                  </a:ext>
                </a:extLst>
              </p:cNvPr>
              <p:cNvSpPr/>
              <p:nvPr/>
            </p:nvSpPr>
            <p:spPr>
              <a:xfrm>
                <a:off x="1702584" y="3586252"/>
                <a:ext cx="960120" cy="778126"/>
              </a:xfrm>
              <a:prstGeom prst="roundRect">
                <a:avLst>
                  <a:gd name="adj" fmla="val 6940"/>
                </a:avLst>
              </a:prstGeom>
              <a:solidFill>
                <a:srgbClr val="F5F3F6"/>
              </a:solidFill>
              <a:ln w="12700">
                <a:solidFill>
                  <a:srgbClr val="3802D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1200" cap="none" spc="0" normalizeH="0" baseline="0" noProof="0" dirty="0">
                  <a:ln>
                    <a:noFill/>
                  </a:ln>
                  <a:solidFill>
                    <a:srgbClr val="091F2C"/>
                  </a:solidFill>
                  <a:effectLst/>
                  <a:uLnTx/>
                  <a:uFillTx/>
                  <a:latin typeface="Segoe UI Semibold"/>
                  <a:ea typeface="+mn-ea"/>
                  <a:cs typeface="+mn-cs"/>
                </a:endParaRPr>
              </a:p>
            </p:txBody>
          </p:sp>
          <p:sp>
            <p:nvSpPr>
              <p:cNvPr id="136" name="Oval 135">
                <a:extLst>
                  <a:ext uri="{FF2B5EF4-FFF2-40B4-BE49-F238E27FC236}">
                    <a16:creationId xmlns:a16="http://schemas.microsoft.com/office/drawing/2014/main" id="{82C22568-2BFE-0DA7-007A-C7EE02A6D6AE}"/>
                  </a:ext>
                </a:extLst>
              </p:cNvPr>
              <p:cNvSpPr/>
              <p:nvPr/>
            </p:nvSpPr>
            <p:spPr>
              <a:xfrm>
                <a:off x="2045492" y="3464983"/>
                <a:ext cx="237236" cy="242538"/>
              </a:xfrm>
              <a:prstGeom prst="ellipse">
                <a:avLst/>
              </a:prstGeom>
              <a:solidFill>
                <a:schemeClr val="tx1"/>
              </a:solidFill>
              <a:ln w="12700">
                <a:solidFill>
                  <a:srgbClr val="3802DB"/>
                </a:solidFill>
                <a:prstDash val="solid"/>
              </a:ln>
              <a:effectLst>
                <a:outerShdw blurRad="127000" dist="1270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55" name="Graphic 153" descr="World with solid fill">
                <a:extLst>
                  <a:ext uri="{FF2B5EF4-FFF2-40B4-BE49-F238E27FC236}">
                    <a16:creationId xmlns:a16="http://schemas.microsoft.com/office/drawing/2014/main" id="{E0F6CB72-8E2B-DE20-FFA2-067847106F9C}"/>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91F2C"/>
                  </a:solidFill>
                  <a:effectLst/>
                  <a:uLnTx/>
                  <a:uFillTx/>
                  <a:latin typeface="Segoe UI Semibold"/>
                  <a:ea typeface="+mn-ea"/>
                  <a:cs typeface="Segoe UI" pitchFamily="34" charset="0"/>
                </a:endParaRPr>
              </a:p>
            </p:txBody>
          </p:sp>
          <p:sp>
            <p:nvSpPr>
              <p:cNvPr id="50" name="TextBox 49">
                <a:extLst>
                  <a:ext uri="{FF2B5EF4-FFF2-40B4-BE49-F238E27FC236}">
                    <a16:creationId xmlns:a16="http://schemas.microsoft.com/office/drawing/2014/main" id="{30E0F509-6032-870C-22A5-7E6A31D3A61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91F2C"/>
                    </a:solidFill>
                    <a:effectLst/>
                    <a:uLnTx/>
                    <a:uFillTx/>
                    <a:latin typeface="Segoe UI Semibold"/>
                    <a:ea typeface="+mn-ea"/>
                    <a:cs typeface="Calibri" panose="020F0502020204030204" pitchFamily="34" charset="0"/>
                  </a:rPr>
                  <a:t>Browser</a:t>
                </a:r>
              </a:p>
            </p:txBody>
          </p:sp>
          <p:grpSp>
            <p:nvGrpSpPr>
              <p:cNvPr id="127" name="Group 126">
                <a:extLst>
                  <a:ext uri="{FF2B5EF4-FFF2-40B4-BE49-F238E27FC236}">
                    <a16:creationId xmlns:a16="http://schemas.microsoft.com/office/drawing/2014/main" id="{E38065C5-8412-D677-904E-188DB7C74240}"/>
                  </a:ext>
                </a:extLst>
              </p:cNvPr>
              <p:cNvGrpSpPr/>
              <p:nvPr/>
            </p:nvGrpSpPr>
            <p:grpSpPr>
              <a:xfrm>
                <a:off x="2017036" y="3955976"/>
                <a:ext cx="316015" cy="277062"/>
                <a:chOff x="925971" y="7461417"/>
                <a:chExt cx="469862" cy="402939"/>
              </a:xfrm>
            </p:grpSpPr>
            <p:sp>
              <p:nvSpPr>
                <p:cNvPr id="128" name="Freeform 127">
                  <a:extLst>
                    <a:ext uri="{FF2B5EF4-FFF2-40B4-BE49-F238E27FC236}">
                      <a16:creationId xmlns:a16="http://schemas.microsoft.com/office/drawing/2014/main" id="{ADA0E5D4-8AC4-6AE8-362B-71C89C307F9A}"/>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ED58F03C-8714-D5C0-2859-9C6EBC706CC6}"/>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0" name="Freeform 129">
                  <a:extLst>
                    <a:ext uri="{FF2B5EF4-FFF2-40B4-BE49-F238E27FC236}">
                      <a16:creationId xmlns:a16="http://schemas.microsoft.com/office/drawing/2014/main" id="{0EFB5A6C-BEA7-48C8-429E-2F410EEDAE46}"/>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1" name="Freeform 130">
                  <a:extLst>
                    <a:ext uri="{FF2B5EF4-FFF2-40B4-BE49-F238E27FC236}">
                      <a16:creationId xmlns:a16="http://schemas.microsoft.com/office/drawing/2014/main" id="{BB714F16-5DB5-75A9-D692-DEC39311E4A2}"/>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2" name="Freeform 131">
                  <a:extLst>
                    <a:ext uri="{FF2B5EF4-FFF2-40B4-BE49-F238E27FC236}">
                      <a16:creationId xmlns:a16="http://schemas.microsoft.com/office/drawing/2014/main" id="{C023D289-F272-39EB-3942-91319069E589}"/>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chemeClr val="tx1"/>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3" name="Freeform 132">
                  <a:extLst>
                    <a:ext uri="{FF2B5EF4-FFF2-40B4-BE49-F238E27FC236}">
                      <a16:creationId xmlns:a16="http://schemas.microsoft.com/office/drawing/2014/main" id="{E1D9317B-402E-D16E-7747-F1D5F5C9E856}"/>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sp>
              <p:nvSpPr>
                <p:cNvPr id="134" name="Freeform 133">
                  <a:extLst>
                    <a:ext uri="{FF2B5EF4-FFF2-40B4-BE49-F238E27FC236}">
                      <a16:creationId xmlns:a16="http://schemas.microsoft.com/office/drawing/2014/main" id="{B3961C8F-9E53-05ED-5327-CA6B9FA64C9F}"/>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chemeClr val="tx1"/>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1200" cap="none" spc="0" normalizeH="0" baseline="0" noProof="0">
                    <a:ln>
                      <a:noFill/>
                    </a:ln>
                    <a:solidFill>
                      <a:srgbClr val="091F2C"/>
                    </a:solidFill>
                    <a:effectLst/>
                    <a:uLnTx/>
                    <a:uFillTx/>
                    <a:latin typeface="Segoe UI"/>
                    <a:ea typeface="+mn-ea"/>
                    <a:cs typeface="+mn-cs"/>
                  </a:endParaRPr>
                </a:p>
              </p:txBody>
            </p:sp>
          </p:grpSp>
        </p:grpSp>
        <p:cxnSp>
          <p:nvCxnSpPr>
            <p:cNvPr id="145" name="Elbow Connector 144">
              <a:extLst>
                <a:ext uri="{FF2B5EF4-FFF2-40B4-BE49-F238E27FC236}">
                  <a16:creationId xmlns:a16="http://schemas.microsoft.com/office/drawing/2014/main" id="{2C69274E-6CA8-8BF8-0363-8D1D312F1C7B}"/>
                </a:ext>
              </a:extLst>
            </p:cNvPr>
            <p:cNvCxnSpPr>
              <a:cxnSpLocks/>
            </p:cNvCxnSpPr>
            <p:nvPr/>
          </p:nvCxnSpPr>
          <p:spPr>
            <a:xfrm rot="5400000" flipH="1" flipV="1">
              <a:off x="6239598" y="2070865"/>
              <a:ext cx="120957" cy="4466055"/>
            </a:xfrm>
            <a:prstGeom prst="bentConnector3">
              <a:avLst>
                <a:gd name="adj1" fmla="val -744733"/>
              </a:avLst>
            </a:prstGeom>
            <a:ln w="9525">
              <a:solidFill>
                <a:srgbClr val="C039C4"/>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 name="Elbow Connector 1">
              <a:extLst>
                <a:ext uri="{FF2B5EF4-FFF2-40B4-BE49-F238E27FC236}">
                  <a16:creationId xmlns:a16="http://schemas.microsoft.com/office/drawing/2014/main" id="{508F1541-B510-978E-89D1-83657E2C7491}"/>
                </a:ext>
              </a:extLst>
            </p:cNvPr>
            <p:cNvCxnSpPr>
              <a:cxnSpLocks/>
            </p:cNvCxnSpPr>
            <p:nvPr/>
          </p:nvCxnSpPr>
          <p:spPr>
            <a:xfrm rot="5400000" flipH="1" flipV="1">
              <a:off x="6467079" y="628688"/>
              <a:ext cx="1409704" cy="6061662"/>
            </a:xfrm>
            <a:prstGeom prst="bentConnector3">
              <a:avLst>
                <a:gd name="adj1" fmla="val -57671"/>
              </a:avLst>
            </a:prstGeom>
            <a:ln w="9525">
              <a:solidFill>
                <a:srgbClr val="C039C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219EAE81-A1BA-900B-562E-7662D73E2C83}"/>
                </a:ext>
              </a:extLst>
            </p:cNvPr>
            <p:cNvCxnSpPr>
              <a:cxnSpLocks/>
            </p:cNvCxnSpPr>
            <p:nvPr/>
          </p:nvCxnSpPr>
          <p:spPr>
            <a:xfrm>
              <a:off x="2683902" y="2766836"/>
              <a:ext cx="914400"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BA65506-B6F0-536B-878E-4934B504D28F}"/>
                </a:ext>
              </a:extLst>
            </p:cNvPr>
            <p:cNvCxnSpPr>
              <a:cxnSpLocks/>
            </p:cNvCxnSpPr>
            <p:nvPr/>
          </p:nvCxnSpPr>
          <p:spPr>
            <a:xfrm>
              <a:off x="2682781" y="4154714"/>
              <a:ext cx="914400"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22FE135-0192-B319-9820-8B39A09AB258}"/>
                </a:ext>
              </a:extLst>
            </p:cNvPr>
            <p:cNvCxnSpPr>
              <a:cxnSpLocks/>
            </p:cNvCxnSpPr>
            <p:nvPr/>
          </p:nvCxnSpPr>
          <p:spPr>
            <a:xfrm>
              <a:off x="4566160" y="4154714"/>
              <a:ext cx="189656" cy="0"/>
            </a:xfrm>
            <a:prstGeom prst="line">
              <a:avLst/>
            </a:prstGeom>
            <a:ln w="12700">
              <a:solidFill>
                <a:srgbClr val="C039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C0C8BFC-00E0-920C-68CB-7772EDC71C53}"/>
                </a:ext>
              </a:extLst>
            </p:cNvPr>
            <p:cNvCxnSpPr>
              <a:cxnSpLocks/>
            </p:cNvCxnSpPr>
            <p:nvPr/>
          </p:nvCxnSpPr>
          <p:spPr>
            <a:xfrm>
              <a:off x="4562046" y="2766836"/>
              <a:ext cx="189656" cy="0"/>
            </a:xfrm>
            <a:prstGeom prst="line">
              <a:avLst/>
            </a:prstGeom>
            <a:ln w="12700">
              <a:solidFill>
                <a:srgbClr val="C039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D7AA52AB-766E-8EC7-7E4D-39C2EEECB894}"/>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C039C4"/>
                  </a:solidFill>
                  <a:effectLst/>
                  <a:uLnTx/>
                  <a:uFillTx/>
                  <a:latin typeface="Segoe UI Semibold"/>
                  <a:ea typeface="+mn-ea"/>
                  <a:cs typeface="+mn-cs"/>
                </a:rPr>
                <a:t>Mobile BFF</a:t>
              </a:r>
            </a:p>
          </p:txBody>
        </p:sp>
        <p:cxnSp>
          <p:nvCxnSpPr>
            <p:cNvPr id="235" name="Straight Arrow Connector 234">
              <a:extLst>
                <a:ext uri="{FF2B5EF4-FFF2-40B4-BE49-F238E27FC236}">
                  <a16:creationId xmlns:a16="http://schemas.microsoft.com/office/drawing/2014/main" id="{70A8F99E-5AEC-F257-CA10-0310DB35CCF6}"/>
                </a:ext>
              </a:extLst>
            </p:cNvPr>
            <p:cNvCxnSpPr>
              <a:cxnSpLocks/>
              <a:endCxn id="13" idx="1"/>
            </p:cNvCxnSpPr>
            <p:nvPr/>
          </p:nvCxnSpPr>
          <p:spPr>
            <a:xfrm flipV="1">
              <a:off x="4758669" y="2145731"/>
              <a:ext cx="357909" cy="2493"/>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7B44E827-6FDB-5344-67B0-B634014607B1}"/>
                </a:ext>
              </a:extLst>
            </p:cNvPr>
            <p:cNvCxnSpPr>
              <a:cxnSpLocks/>
            </p:cNvCxnSpPr>
            <p:nvPr/>
          </p:nvCxnSpPr>
          <p:spPr>
            <a:xfrm flipV="1">
              <a:off x="4758669" y="2767114"/>
              <a:ext cx="357909" cy="1"/>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42E4163A-63B5-87C7-AB9F-2EA3B9DE1107}"/>
                </a:ext>
              </a:extLst>
            </p:cNvPr>
            <p:cNvCxnSpPr>
              <a:cxnSpLocks/>
            </p:cNvCxnSpPr>
            <p:nvPr/>
          </p:nvCxnSpPr>
          <p:spPr>
            <a:xfrm flipV="1">
              <a:off x="4758669" y="3388496"/>
              <a:ext cx="357909"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34A6F257-94E3-BDDC-8029-4D427294D648}"/>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mn-ea"/>
                  <a:cs typeface="+mn-cs"/>
                </a:rPr>
                <a:t>Ordering API</a:t>
              </a:r>
            </a:p>
          </p:txBody>
        </p:sp>
        <p:cxnSp>
          <p:nvCxnSpPr>
            <p:cNvPr id="137" name="Straight Arrow Connector 136">
              <a:extLst>
                <a:ext uri="{FF2B5EF4-FFF2-40B4-BE49-F238E27FC236}">
                  <a16:creationId xmlns:a16="http://schemas.microsoft.com/office/drawing/2014/main" id="{0D9ED177-1387-5E20-C661-39D5FB4D0065}"/>
                </a:ext>
              </a:extLst>
            </p:cNvPr>
            <p:cNvCxnSpPr>
              <a:cxnSpLocks/>
            </p:cNvCxnSpPr>
            <p:nvPr/>
          </p:nvCxnSpPr>
          <p:spPr>
            <a:xfrm flipV="1">
              <a:off x="4758668" y="4286488"/>
              <a:ext cx="357909" cy="0"/>
            </a:xfrm>
            <a:prstGeom prst="straightConnector1">
              <a:avLst/>
            </a:prstGeom>
            <a:ln w="12700">
              <a:solidFill>
                <a:srgbClr val="C039C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07477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6F5D-6A9C-4D60-AFC0-0528F515395E}"/>
              </a:ext>
            </a:extLst>
          </p:cNvPr>
          <p:cNvSpPr>
            <a:spLocks noGrp="1"/>
          </p:cNvSpPr>
          <p:nvPr>
            <p:ph type="title"/>
          </p:nvPr>
        </p:nvSpPr>
        <p:spPr/>
        <p:txBody>
          <a:bodyPr/>
          <a:lstStyle/>
          <a:p>
            <a:endParaRPr lang="en-US"/>
          </a:p>
        </p:txBody>
      </p:sp>
      <p:pic>
        <p:nvPicPr>
          <p:cNvPr id="1026" name="Picture 2" descr="Logo">
            <a:extLst>
              <a:ext uri="{FF2B5EF4-FFF2-40B4-BE49-F238E27FC236}">
                <a16:creationId xmlns:a16="http://schemas.microsoft.com/office/drawing/2014/main" id="{B117AA1F-0CC9-4BF1-A902-24CB6830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48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6DFCA80B-C406-29FA-BC75-DC2A3A165AC0}"/>
              </a:ext>
              <a:ext uri="{C183D7F6-B498-43B3-948B-1728B52AA6E4}">
                <adec:decorative xmlns:adec="http://schemas.microsoft.com/office/drawing/2017/decorative" val="1"/>
              </a:ext>
            </a:extLst>
          </p:cNvPr>
          <p:cNvSpPr/>
          <p:nvPr/>
        </p:nvSpPr>
        <p:spPr bwMode="auto">
          <a:xfrm>
            <a:off x="586740" y="548640"/>
            <a:ext cx="11018520" cy="5760720"/>
          </a:xfrm>
          <a:prstGeom prst="roundRect">
            <a:avLst>
              <a:gd name="adj" fmla="val 2114"/>
            </a:avLst>
          </a:prstGeom>
          <a:solidFill>
            <a:schemeClr val="bg1"/>
          </a:solidFill>
          <a:ln w="12700" cap="flat" cmpd="sng" algn="ctr">
            <a:noFill/>
            <a:prstDash val="solid"/>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3" name="Picture 2">
            <a:extLst>
              <a:ext uri="{FF2B5EF4-FFF2-40B4-BE49-F238E27FC236}">
                <a16:creationId xmlns:a16="http://schemas.microsoft.com/office/drawing/2014/main" id="{09C0AD86-784A-8165-27CA-958286D5E1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1693" y="2288881"/>
            <a:ext cx="931778" cy="931778"/>
          </a:xfrm>
          <a:prstGeom prst="rect">
            <a:avLst/>
          </a:prstGeom>
        </p:spPr>
      </p:pic>
      <p:pic>
        <p:nvPicPr>
          <p:cNvPr id="7" name="Picture 6">
            <a:extLst>
              <a:ext uri="{FF2B5EF4-FFF2-40B4-BE49-F238E27FC236}">
                <a16:creationId xmlns:a16="http://schemas.microsoft.com/office/drawing/2014/main" id="{90CDE354-9A62-7CF1-7EA4-92A3EB4B8FB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08929" y="2288881"/>
            <a:ext cx="931778" cy="931778"/>
          </a:xfrm>
          <a:prstGeom prst="rect">
            <a:avLst/>
          </a:prstGeom>
        </p:spPr>
      </p:pic>
      <p:pic>
        <p:nvPicPr>
          <p:cNvPr id="11" name="Picture 10">
            <a:extLst>
              <a:ext uri="{FF2B5EF4-FFF2-40B4-BE49-F238E27FC236}">
                <a16:creationId xmlns:a16="http://schemas.microsoft.com/office/drawing/2014/main" id="{2B2CCD90-BA65-39DF-824C-ADA362DA7A3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755777" y="5080050"/>
            <a:ext cx="743106" cy="743280"/>
          </a:xfrm>
          <a:prstGeom prst="rect">
            <a:avLst/>
          </a:prstGeom>
        </p:spPr>
      </p:pic>
      <p:pic>
        <p:nvPicPr>
          <p:cNvPr id="13" name="Picture 12">
            <a:extLst>
              <a:ext uri="{FF2B5EF4-FFF2-40B4-BE49-F238E27FC236}">
                <a16:creationId xmlns:a16="http://schemas.microsoft.com/office/drawing/2014/main" id="{5963FDEE-43C6-486A-AFAB-35CE867F6B0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549972" y="3874879"/>
            <a:ext cx="1092057" cy="467956"/>
          </a:xfrm>
          <a:prstGeom prst="rect">
            <a:avLst/>
          </a:prstGeom>
        </p:spPr>
      </p:pic>
      <p:pic>
        <p:nvPicPr>
          <p:cNvPr id="15" name="Picture 14">
            <a:extLst>
              <a:ext uri="{FF2B5EF4-FFF2-40B4-BE49-F238E27FC236}">
                <a16:creationId xmlns:a16="http://schemas.microsoft.com/office/drawing/2014/main" id="{EE7053F5-82C2-9F49-CBDB-DE0FCC9120E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369425" y="5175572"/>
            <a:ext cx="552237" cy="552237"/>
          </a:xfrm>
          <a:prstGeom prst="rect">
            <a:avLst/>
          </a:prstGeom>
        </p:spPr>
      </p:pic>
      <p:pic>
        <p:nvPicPr>
          <p:cNvPr id="17" name="Picture 16">
            <a:extLst>
              <a:ext uri="{FF2B5EF4-FFF2-40B4-BE49-F238E27FC236}">
                <a16:creationId xmlns:a16="http://schemas.microsoft.com/office/drawing/2014/main" id="{C3603D9B-3DD0-2EF7-351A-91DBA24BFD87}"/>
              </a:ext>
              <a:ext uri="{C183D7F6-B498-43B3-948B-1728B52AA6E4}">
                <adec:decorative xmlns:adec="http://schemas.microsoft.com/office/drawing/2017/decorative" val="1"/>
              </a:ext>
            </a:extLst>
          </p:cNvPr>
          <p:cNvPicPr>
            <a:picLocks noChangeAspect="1"/>
          </p:cNvPicPr>
          <p:nvPr/>
        </p:nvPicPr>
        <p:blipFill rotWithShape="1">
          <a:blip r:embed="rId8"/>
          <a:srcRect l="13884" t="25193" r="13911" b="26832"/>
          <a:stretch/>
        </p:blipFill>
        <p:spPr>
          <a:xfrm>
            <a:off x="10160055" y="1083740"/>
            <a:ext cx="970976" cy="645140"/>
          </a:xfrm>
          <a:prstGeom prst="rect">
            <a:avLst/>
          </a:prstGeom>
        </p:spPr>
      </p:pic>
      <p:pic>
        <p:nvPicPr>
          <p:cNvPr id="19" name="Picture 18">
            <a:extLst>
              <a:ext uri="{FF2B5EF4-FFF2-40B4-BE49-F238E27FC236}">
                <a16:creationId xmlns:a16="http://schemas.microsoft.com/office/drawing/2014/main" id="{ADBFE87A-FACD-6A2C-C9B4-83324FA6A96A}"/>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3962068" y="1160174"/>
            <a:ext cx="1225500" cy="492273"/>
          </a:xfrm>
          <a:prstGeom prst="rect">
            <a:avLst/>
          </a:prstGeom>
        </p:spPr>
      </p:pic>
      <p:pic>
        <p:nvPicPr>
          <p:cNvPr id="21" name="Picture 20">
            <a:extLst>
              <a:ext uri="{FF2B5EF4-FFF2-40B4-BE49-F238E27FC236}">
                <a16:creationId xmlns:a16="http://schemas.microsoft.com/office/drawing/2014/main" id="{CDFCE9AB-B815-9231-8713-D81F433E3621}"/>
              </a:ext>
              <a:ext uri="{C183D7F6-B498-43B3-948B-1728B52AA6E4}">
                <adec:decorative xmlns:adec="http://schemas.microsoft.com/office/drawing/2017/decorative" val="1"/>
              </a:ext>
            </a:extLst>
          </p:cNvPr>
          <p:cNvPicPr>
            <a:picLocks noChangeAspect="1"/>
          </p:cNvPicPr>
          <p:nvPr/>
        </p:nvPicPr>
        <p:blipFill rotWithShape="1">
          <a:blip r:embed="rId10"/>
          <a:srcRect l="5976" t="24055" r="9431" b="21651"/>
          <a:stretch/>
        </p:blipFill>
        <p:spPr>
          <a:xfrm>
            <a:off x="853211" y="1252737"/>
            <a:ext cx="1388743" cy="307147"/>
          </a:xfrm>
          <a:prstGeom prst="rect">
            <a:avLst/>
          </a:prstGeom>
        </p:spPr>
      </p:pic>
      <p:pic>
        <p:nvPicPr>
          <p:cNvPr id="25" name="Picture 24">
            <a:extLst>
              <a:ext uri="{FF2B5EF4-FFF2-40B4-BE49-F238E27FC236}">
                <a16:creationId xmlns:a16="http://schemas.microsoft.com/office/drawing/2014/main" id="{52C00BC8-09B2-0AC3-2268-081040196186}"/>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5473724" y="5141078"/>
            <a:ext cx="1244553" cy="621224"/>
          </a:xfrm>
          <a:prstGeom prst="rect">
            <a:avLst/>
          </a:prstGeom>
        </p:spPr>
      </p:pic>
      <p:pic>
        <p:nvPicPr>
          <p:cNvPr id="27" name="Picture 26">
            <a:extLst>
              <a:ext uri="{FF2B5EF4-FFF2-40B4-BE49-F238E27FC236}">
                <a16:creationId xmlns:a16="http://schemas.microsoft.com/office/drawing/2014/main" id="{3A88EAA5-141E-14ED-6EE1-4CB0161D709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192779" y="5120882"/>
            <a:ext cx="764078" cy="661616"/>
          </a:xfrm>
          <a:prstGeom prst="rect">
            <a:avLst/>
          </a:prstGeom>
        </p:spPr>
      </p:pic>
      <p:pic>
        <p:nvPicPr>
          <p:cNvPr id="29" name="Picture 28">
            <a:extLst>
              <a:ext uri="{FF2B5EF4-FFF2-40B4-BE49-F238E27FC236}">
                <a16:creationId xmlns:a16="http://schemas.microsoft.com/office/drawing/2014/main" id="{D65F0C81-73B7-AD25-1A13-457D369E731C}"/>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2379595" y="5171727"/>
            <a:ext cx="1368197" cy="559927"/>
          </a:xfrm>
          <a:prstGeom prst="rect">
            <a:avLst/>
          </a:prstGeom>
        </p:spPr>
      </p:pic>
      <p:pic>
        <p:nvPicPr>
          <p:cNvPr id="31" name="Picture 30">
            <a:extLst>
              <a:ext uri="{FF2B5EF4-FFF2-40B4-BE49-F238E27FC236}">
                <a16:creationId xmlns:a16="http://schemas.microsoft.com/office/drawing/2014/main" id="{A50FBFDB-4258-453F-FC4E-84A495F346D6}"/>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38945" y="5247109"/>
            <a:ext cx="1017275" cy="409162"/>
          </a:xfrm>
          <a:prstGeom prst="rect">
            <a:avLst/>
          </a:prstGeom>
        </p:spPr>
      </p:pic>
      <p:pic>
        <p:nvPicPr>
          <p:cNvPr id="33" name="Picture 32">
            <a:extLst>
              <a:ext uri="{FF2B5EF4-FFF2-40B4-BE49-F238E27FC236}">
                <a16:creationId xmlns:a16="http://schemas.microsoft.com/office/drawing/2014/main" id="{96060A41-46D3-7480-363A-CED9C1DD668F}"/>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5409961" y="1208491"/>
            <a:ext cx="1372079" cy="395638"/>
          </a:xfrm>
          <a:prstGeom prst="rect">
            <a:avLst/>
          </a:prstGeom>
        </p:spPr>
      </p:pic>
      <p:pic>
        <p:nvPicPr>
          <p:cNvPr id="34" name="Picture 33">
            <a:extLst>
              <a:ext uri="{FF2B5EF4-FFF2-40B4-BE49-F238E27FC236}">
                <a16:creationId xmlns:a16="http://schemas.microsoft.com/office/drawing/2014/main" id="{63B3EA0D-5134-E314-EB4E-E196056BB6D3}"/>
              </a:ext>
              <a:ext uri="{C183D7F6-B498-43B3-948B-1728B52AA6E4}">
                <adec:decorative xmlns:adec="http://schemas.microsoft.com/office/drawing/2017/decorative" val="1"/>
              </a:ext>
            </a:extLst>
          </p:cNvPr>
          <p:cNvPicPr>
            <a:picLocks noChangeAspect="1"/>
          </p:cNvPicPr>
          <p:nvPr/>
        </p:nvPicPr>
        <p:blipFill>
          <a:blip r:embed="rId16"/>
          <a:srcRect/>
          <a:stretch/>
        </p:blipFill>
        <p:spPr>
          <a:xfrm>
            <a:off x="767751" y="3697154"/>
            <a:ext cx="1559663" cy="823406"/>
          </a:xfrm>
          <a:prstGeom prst="rect">
            <a:avLst/>
          </a:prstGeom>
        </p:spPr>
      </p:pic>
      <p:pic>
        <p:nvPicPr>
          <p:cNvPr id="35" name="Picture 34">
            <a:extLst>
              <a:ext uri="{FF2B5EF4-FFF2-40B4-BE49-F238E27FC236}">
                <a16:creationId xmlns:a16="http://schemas.microsoft.com/office/drawing/2014/main" id="{0E132C51-8B89-E908-E6C9-A70D17116F42}"/>
              </a:ext>
              <a:ext uri="{C183D7F6-B498-43B3-948B-1728B52AA6E4}">
                <adec:decorative xmlns:adec="http://schemas.microsoft.com/office/drawing/2017/decorative" val="1"/>
              </a:ext>
            </a:extLst>
          </p:cNvPr>
          <p:cNvPicPr>
            <a:picLocks noChangeAspect="1"/>
          </p:cNvPicPr>
          <p:nvPr/>
        </p:nvPicPr>
        <p:blipFill>
          <a:blip r:embed="rId17"/>
          <a:srcRect/>
          <a:stretch/>
        </p:blipFill>
        <p:spPr>
          <a:xfrm>
            <a:off x="9885042" y="2420677"/>
            <a:ext cx="1521003" cy="668187"/>
          </a:xfrm>
          <a:prstGeom prst="rect">
            <a:avLst/>
          </a:prstGeom>
        </p:spPr>
      </p:pic>
      <p:pic>
        <p:nvPicPr>
          <p:cNvPr id="1026" name="Picture 2">
            <a:extLst>
              <a:ext uri="{FF2B5EF4-FFF2-40B4-BE49-F238E27FC236}">
                <a16:creationId xmlns:a16="http://schemas.microsoft.com/office/drawing/2014/main" id="{48A60F27-6A86-7DC0-1984-2A5B83179D2A}"/>
              </a:ext>
              <a:ext uri="{C183D7F6-B498-43B3-948B-1728B52AA6E4}">
                <adec:decorative xmlns:adec="http://schemas.microsoft.com/office/drawing/2017/decorative" val="1"/>
              </a:ext>
            </a:extLst>
          </p:cNvPr>
          <p:cNvPicPr>
            <a:picLocks noChangeAspect="1" noChangeArrowheads="1"/>
          </p:cNvPicPr>
          <p:nvPr/>
        </p:nvPicPr>
        <p:blipFill>
          <a:blip r:embed="rId18"/>
          <a:srcRect/>
          <a:stretch/>
        </p:blipFill>
        <p:spPr bwMode="auto">
          <a:xfrm>
            <a:off x="8528800" y="2594767"/>
            <a:ext cx="1197061" cy="3200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E1DB2-6182-B2F3-3436-E7CA4554DB16}"/>
              </a:ext>
              <a:ext uri="{C183D7F6-B498-43B3-948B-1728B52AA6E4}">
                <adec:decorative xmlns:adec="http://schemas.microsoft.com/office/drawing/2017/decorative" val="1"/>
              </a:ext>
            </a:extLst>
          </p:cNvPr>
          <p:cNvPicPr>
            <a:picLocks noChangeAspect="1" noChangeArrowheads="1"/>
          </p:cNvPicPr>
          <p:nvPr/>
        </p:nvPicPr>
        <p:blipFill>
          <a:blip r:embed="rId19"/>
          <a:srcRect/>
          <a:stretch/>
        </p:blipFill>
        <p:spPr bwMode="auto">
          <a:xfrm>
            <a:off x="7260325" y="3734776"/>
            <a:ext cx="702681" cy="748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AAB48EC-F81C-ADFB-A9B6-F0751C33283C}"/>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23969" y="2305086"/>
            <a:ext cx="744062" cy="8993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3A7919A-2420-B8E6-98D7-EAA8C3100227}"/>
              </a:ext>
              <a:ext uri="{C183D7F6-B498-43B3-948B-1728B52AA6E4}">
                <adec:decorative xmlns:adec="http://schemas.microsoft.com/office/drawing/2017/decorative" val="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925370" y="3730572"/>
            <a:ext cx="1496326" cy="7565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B96F731-5FD5-5DEF-B16D-2D9D8ADB0943}"/>
              </a:ext>
              <a:ext uri="{C183D7F6-B498-43B3-948B-1728B52AA6E4}">
                <adec:decorative xmlns:adec="http://schemas.microsoft.com/office/drawing/2017/decorative" val="1"/>
              </a:ext>
            </a:extLst>
          </p:cNvPr>
          <p:cNvPicPr>
            <a:picLocks noChangeAspect="1" noChangeArrowheads="1"/>
          </p:cNvPicPr>
          <p:nvPr/>
        </p:nvPicPr>
        <p:blipFill>
          <a:blip r:embed="rId23"/>
          <a:srcRect/>
          <a:stretch/>
        </p:blipFill>
        <p:spPr bwMode="auto">
          <a:xfrm>
            <a:off x="10205487" y="3668801"/>
            <a:ext cx="880112" cy="880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011A0E-D348-C03E-625D-9F3F877E361A}"/>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7136478" y="2279583"/>
            <a:ext cx="950374" cy="950374"/>
          </a:xfrm>
          <a:prstGeom prst="rect">
            <a:avLst/>
          </a:prstGeom>
        </p:spPr>
      </p:pic>
      <p:pic>
        <p:nvPicPr>
          <p:cNvPr id="6" name="Picture 5">
            <a:extLst>
              <a:ext uri="{FF2B5EF4-FFF2-40B4-BE49-F238E27FC236}">
                <a16:creationId xmlns:a16="http://schemas.microsoft.com/office/drawing/2014/main" id="{D08F1671-E553-D505-492A-2CCECE3207C0}"/>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7325062" y="1119707"/>
            <a:ext cx="573207" cy="573207"/>
          </a:xfrm>
          <a:prstGeom prst="rect">
            <a:avLst/>
          </a:prstGeom>
        </p:spPr>
      </p:pic>
      <p:pic>
        <p:nvPicPr>
          <p:cNvPr id="10" name="Picture 9">
            <a:extLst>
              <a:ext uri="{FF2B5EF4-FFF2-40B4-BE49-F238E27FC236}">
                <a16:creationId xmlns:a16="http://schemas.microsoft.com/office/drawing/2014/main" id="{950EDD6A-D688-9069-81AC-790C25B685BB}"/>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8840727" y="1119707"/>
            <a:ext cx="573207" cy="573207"/>
          </a:xfrm>
          <a:prstGeom prst="rect">
            <a:avLst/>
          </a:prstGeom>
        </p:spPr>
      </p:pic>
      <p:pic>
        <p:nvPicPr>
          <p:cNvPr id="14" name="Picture 13">
            <a:extLst>
              <a:ext uri="{FF2B5EF4-FFF2-40B4-BE49-F238E27FC236}">
                <a16:creationId xmlns:a16="http://schemas.microsoft.com/office/drawing/2014/main" id="{BFA24F78-3DDE-F835-8312-79A17C7541E9}"/>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7080789" y="5236594"/>
            <a:ext cx="1061753" cy="430192"/>
          </a:xfrm>
          <a:prstGeom prst="rect">
            <a:avLst/>
          </a:prstGeom>
        </p:spPr>
      </p:pic>
      <p:pic>
        <p:nvPicPr>
          <p:cNvPr id="18" name="Picture 17">
            <a:extLst>
              <a:ext uri="{FF2B5EF4-FFF2-40B4-BE49-F238E27FC236}">
                <a16:creationId xmlns:a16="http://schemas.microsoft.com/office/drawing/2014/main" id="{4546A800-ACF0-72A3-7F3B-AD6B2D5A655D}"/>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2110464" y="3682224"/>
            <a:ext cx="1906458" cy="853266"/>
          </a:xfrm>
          <a:prstGeom prst="rect">
            <a:avLst/>
          </a:prstGeom>
        </p:spPr>
      </p:pic>
      <p:pic>
        <p:nvPicPr>
          <p:cNvPr id="22" name="Picture 21">
            <a:extLst>
              <a:ext uri="{FF2B5EF4-FFF2-40B4-BE49-F238E27FC236}">
                <a16:creationId xmlns:a16="http://schemas.microsoft.com/office/drawing/2014/main" id="{83705CA9-41E9-A260-BDF3-05B52F0EF5E8}"/>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2485315" y="2583474"/>
            <a:ext cx="1156756" cy="342593"/>
          </a:xfrm>
          <a:prstGeom prst="rect">
            <a:avLst/>
          </a:prstGeom>
        </p:spPr>
      </p:pic>
      <p:pic>
        <p:nvPicPr>
          <p:cNvPr id="42" name="Picture 41">
            <a:extLst>
              <a:ext uri="{FF2B5EF4-FFF2-40B4-BE49-F238E27FC236}">
                <a16:creationId xmlns:a16="http://schemas.microsoft.com/office/drawing/2014/main" id="{966B85AD-0A8F-A9A7-28AD-044A202BE8D6}"/>
              </a:ext>
              <a:ext uri="{C183D7F6-B498-43B3-948B-1728B52AA6E4}">
                <adec:decorative xmlns:adec="http://schemas.microsoft.com/office/drawing/2017/decorative" val="1"/>
              </a:ext>
            </a:extLst>
          </p:cNvPr>
          <p:cNvPicPr>
            <a:picLocks noChangeAspect="1"/>
          </p:cNvPicPr>
          <p:nvPr/>
        </p:nvPicPr>
        <p:blipFill rotWithShape="1">
          <a:blip r:embed="rId30"/>
          <a:srcRect l="1899" r="2583"/>
          <a:stretch/>
        </p:blipFill>
        <p:spPr>
          <a:xfrm>
            <a:off x="8478000" y="3960395"/>
            <a:ext cx="1298661" cy="296925"/>
          </a:xfrm>
          <a:prstGeom prst="rect">
            <a:avLst/>
          </a:prstGeom>
        </p:spPr>
      </p:pic>
      <p:pic>
        <p:nvPicPr>
          <p:cNvPr id="2050" name="Picture 2">
            <a:extLst>
              <a:ext uri="{FF2B5EF4-FFF2-40B4-BE49-F238E27FC236}">
                <a16:creationId xmlns:a16="http://schemas.microsoft.com/office/drawing/2014/main" id="{64FF893C-82BC-B40B-2CE0-67A08CF6456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74644" y="1208422"/>
            <a:ext cx="854734" cy="450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77556E-17 4.44444E-6 L 2.77556E-17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2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2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2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2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2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20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2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2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2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2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20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20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20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500"/>
                                        <p:tgtEl>
                                          <p:spTgt spid="1026"/>
                                        </p:tgtEl>
                                      </p:cBhvr>
                                    </p:animEffect>
                                  </p:childTnLst>
                                </p:cTn>
                              </p:par>
                              <p:par>
                                <p:cTn id="58" presetID="10" presetClass="entr" presetSubtype="0" fill="hold" nodeType="withEffect">
                                  <p:stCondLst>
                                    <p:cond delay="200"/>
                                  </p:stCondLst>
                                  <p:childTnLst>
                                    <p:set>
                                      <p:cBhvr>
                                        <p:cTn id="59" dur="1" fill="hold">
                                          <p:stCondLst>
                                            <p:cond delay="0"/>
                                          </p:stCondLst>
                                        </p:cTn>
                                        <p:tgtEl>
                                          <p:spTgt spid="1028"/>
                                        </p:tgtEl>
                                        <p:attrNameLst>
                                          <p:attrName>style.visibility</p:attrName>
                                        </p:attrNameLst>
                                      </p:cBhvr>
                                      <p:to>
                                        <p:strVal val="visible"/>
                                      </p:to>
                                    </p:set>
                                    <p:animEffect transition="in" filter="fade">
                                      <p:cBhvr>
                                        <p:cTn id="60" dur="500"/>
                                        <p:tgtEl>
                                          <p:spTgt spid="1028"/>
                                        </p:tgtEl>
                                      </p:cBhvr>
                                    </p:animEffect>
                                  </p:childTnLst>
                                </p:cTn>
                              </p:par>
                              <p:par>
                                <p:cTn id="61" presetID="10" presetClass="entr" presetSubtype="0" fill="hold" nodeType="withEffect">
                                  <p:stCondLst>
                                    <p:cond delay="200"/>
                                  </p:stCondLst>
                                  <p:childTnLst>
                                    <p:set>
                                      <p:cBhvr>
                                        <p:cTn id="62" dur="1" fill="hold">
                                          <p:stCondLst>
                                            <p:cond delay="0"/>
                                          </p:stCondLst>
                                        </p:cTn>
                                        <p:tgtEl>
                                          <p:spTgt spid="1030"/>
                                        </p:tgtEl>
                                        <p:attrNameLst>
                                          <p:attrName>style.visibility</p:attrName>
                                        </p:attrNameLst>
                                      </p:cBhvr>
                                      <p:to>
                                        <p:strVal val="visible"/>
                                      </p:to>
                                    </p:set>
                                    <p:animEffect transition="in" filter="fade">
                                      <p:cBhvr>
                                        <p:cTn id="63" dur="500"/>
                                        <p:tgtEl>
                                          <p:spTgt spid="1030"/>
                                        </p:tgtEl>
                                      </p:cBhvr>
                                    </p:animEffect>
                                  </p:childTnLst>
                                </p:cTn>
                              </p:par>
                              <p:par>
                                <p:cTn id="64" presetID="10" presetClass="entr" presetSubtype="0" fill="hold" nodeType="withEffect">
                                  <p:stCondLst>
                                    <p:cond delay="200"/>
                                  </p:stCondLst>
                                  <p:childTnLst>
                                    <p:set>
                                      <p:cBhvr>
                                        <p:cTn id="65" dur="1" fill="hold">
                                          <p:stCondLst>
                                            <p:cond delay="0"/>
                                          </p:stCondLst>
                                        </p:cTn>
                                        <p:tgtEl>
                                          <p:spTgt spid="1034"/>
                                        </p:tgtEl>
                                        <p:attrNameLst>
                                          <p:attrName>style.visibility</p:attrName>
                                        </p:attrNameLst>
                                      </p:cBhvr>
                                      <p:to>
                                        <p:strVal val="visible"/>
                                      </p:to>
                                    </p:set>
                                    <p:animEffect transition="in" filter="fade">
                                      <p:cBhvr>
                                        <p:cTn id="66" dur="500"/>
                                        <p:tgtEl>
                                          <p:spTgt spid="1034"/>
                                        </p:tgtEl>
                                      </p:cBhvr>
                                    </p:animEffect>
                                  </p:childTnLst>
                                </p:cTn>
                              </p:par>
                              <p:par>
                                <p:cTn id="67" presetID="10" presetClass="entr" presetSubtype="0" fill="hold" nodeType="withEffect">
                                  <p:stCondLst>
                                    <p:cond delay="200"/>
                                  </p:stCondLst>
                                  <p:childTnLst>
                                    <p:set>
                                      <p:cBhvr>
                                        <p:cTn id="68" dur="1" fill="hold">
                                          <p:stCondLst>
                                            <p:cond delay="0"/>
                                          </p:stCondLst>
                                        </p:cTn>
                                        <p:tgtEl>
                                          <p:spTgt spid="1036"/>
                                        </p:tgtEl>
                                        <p:attrNameLst>
                                          <p:attrName>style.visibility</p:attrName>
                                        </p:attrNameLst>
                                      </p:cBhvr>
                                      <p:to>
                                        <p:strVal val="visible"/>
                                      </p:to>
                                    </p:set>
                                    <p:animEffect transition="in" filter="fade">
                                      <p:cBhvr>
                                        <p:cTn id="69" dur="500"/>
                                        <p:tgtEl>
                                          <p:spTgt spid="1036"/>
                                        </p:tgtEl>
                                      </p:cBhvr>
                                    </p:animEffect>
                                  </p:childTnLst>
                                </p:cTn>
                              </p:par>
                              <p:par>
                                <p:cTn id="70" presetID="10" presetClass="entr" presetSubtype="0" fill="hold" nodeType="withEffect">
                                  <p:stCondLst>
                                    <p:cond delay="20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0" presetClass="entr" presetSubtype="0" fill="hold" nodeType="withEffect">
                                  <p:stCondLst>
                                    <p:cond delay="20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par>
                                <p:cTn id="76" presetID="10" presetClass="entr" presetSubtype="0" fill="hold" nodeType="withEffect">
                                  <p:stCondLst>
                                    <p:cond delay="20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20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nodeType="withEffect">
                                  <p:stCondLst>
                                    <p:cond delay="20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2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20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200"/>
                                  </p:stCondLst>
                                  <p:childTnLst>
                                    <p:set>
                                      <p:cBhvr>
                                        <p:cTn id="92" dur="1" fill="hold">
                                          <p:stCondLst>
                                            <p:cond delay="0"/>
                                          </p:stCondLst>
                                        </p:cTn>
                                        <p:tgtEl>
                                          <p:spTgt spid="2050"/>
                                        </p:tgtEl>
                                        <p:attrNameLst>
                                          <p:attrName>style.visibility</p:attrName>
                                        </p:attrNameLst>
                                      </p:cBhvr>
                                      <p:to>
                                        <p:strVal val="visible"/>
                                      </p:to>
                                    </p:set>
                                    <p:animEffect transition="in" filter="fade">
                                      <p:cBhvr>
                                        <p:cTn id="9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B7E9-3A54-F7B1-06D4-5F612062B2DE}"/>
              </a:ext>
            </a:extLst>
          </p:cNvPr>
          <p:cNvSpPr>
            <a:spLocks noGrp="1"/>
          </p:cNvSpPr>
          <p:nvPr>
            <p:ph type="title"/>
          </p:nvPr>
        </p:nvSpPr>
        <p:spPr/>
        <p:txBody>
          <a:bodyPr>
            <a:normAutofit/>
          </a:bodyPr>
          <a:lstStyle/>
          <a:p>
            <a:r>
              <a:rPr lang="en-US" sz="3600"/>
              <a:t>.NET MAUI at Microsoft</a:t>
            </a:r>
          </a:p>
        </p:txBody>
      </p:sp>
      <p:pic>
        <p:nvPicPr>
          <p:cNvPr id="24" name="Picture 23" descr="Graphical user interface, application&#10;&#10;Description automatically generated">
            <a:extLst>
              <a:ext uri="{FF2B5EF4-FFF2-40B4-BE49-F238E27FC236}">
                <a16:creationId xmlns:a16="http://schemas.microsoft.com/office/drawing/2014/main" id="{CFBE0574-A51C-A023-7909-050EDE01DED8}"/>
              </a:ext>
            </a:extLst>
          </p:cNvPr>
          <p:cNvPicPr>
            <a:picLocks noChangeAspect="1"/>
          </p:cNvPicPr>
          <p:nvPr/>
        </p:nvPicPr>
        <p:blipFill>
          <a:blip r:embed="rId3"/>
          <a:stretch>
            <a:fillRect/>
          </a:stretch>
        </p:blipFill>
        <p:spPr>
          <a:xfrm>
            <a:off x="58147" y="1512560"/>
            <a:ext cx="6232210" cy="6358661"/>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FC39ACF6-0F77-65AC-BE00-252FF48C60E2}"/>
              </a:ext>
            </a:extLst>
          </p:cNvPr>
          <p:cNvPicPr>
            <a:picLocks noChangeAspect="1"/>
          </p:cNvPicPr>
          <p:nvPr/>
        </p:nvPicPr>
        <p:blipFill>
          <a:blip r:embed="rId4"/>
          <a:stretch>
            <a:fillRect/>
          </a:stretch>
        </p:blipFill>
        <p:spPr>
          <a:xfrm>
            <a:off x="5870145" y="1512561"/>
            <a:ext cx="6232210" cy="6358661"/>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4ACD6058-B37E-9C3C-A001-377596EFBC57}"/>
              </a:ext>
            </a:extLst>
          </p:cNvPr>
          <p:cNvPicPr>
            <a:picLocks noChangeAspect="1"/>
          </p:cNvPicPr>
          <p:nvPr/>
        </p:nvPicPr>
        <p:blipFill>
          <a:blip r:embed="rId5"/>
          <a:stretch>
            <a:fillRect/>
          </a:stretch>
        </p:blipFill>
        <p:spPr>
          <a:xfrm>
            <a:off x="2884264" y="3701441"/>
            <a:ext cx="6423471" cy="5582868"/>
          </a:xfrm>
          <a:prstGeom prst="rect">
            <a:avLst/>
          </a:prstGeom>
        </p:spPr>
      </p:pic>
    </p:spTree>
    <p:extLst>
      <p:ext uri="{BB962C8B-B14F-4D97-AF65-F5344CB8AC3E}">
        <p14:creationId xmlns:p14="http://schemas.microsoft.com/office/powerpoint/2010/main" val="190678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9033AD1-E65A-058E-7C79-EDF03346C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050" y="1545670"/>
            <a:ext cx="1267032" cy="12670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74B326D-1BA5-0288-5BE7-E4093FBD9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653" y="12206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0F8175-2EAE-0572-169D-76E969A6A9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5035" y="2167818"/>
            <a:ext cx="10096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531F4C-46A6-510A-69DD-4DB6806BD0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0820" y="3070887"/>
            <a:ext cx="832731" cy="8327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768738E-3C9A-A968-0311-6085D99877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8609" y="2526924"/>
            <a:ext cx="1106424" cy="11064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CED0E8C-B0B9-C115-08A9-550DA6B62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18639" y="5534954"/>
            <a:ext cx="1135541" cy="11355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4EC3CEA-92F0-2DE0-33FC-6E8A8812EE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4369" y="2236411"/>
            <a:ext cx="977566" cy="9775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C5F5468-750C-304D-7C55-735A000BA6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86503" y="4450921"/>
            <a:ext cx="1108364" cy="11083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902038-F143-964A-33F9-D0E3522FCD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7635" y="136336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A11F4815-039F-A377-8ED5-F1E6743DCC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55" y="55317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F8D71D8-B004-9850-45AC-BB3C35AE7C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92262" y="5722847"/>
            <a:ext cx="1007604" cy="10076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E2F2253-4E2A-0BAD-8D57-344D76804BA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4211" y="145193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E300097D-45F5-88BD-8132-B9BB6F15EB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67365" y="5794563"/>
            <a:ext cx="724906" cy="7249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C5046A4-2986-5BAF-5F68-BB195EB748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61968" y="2424663"/>
            <a:ext cx="1110306" cy="11103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277C6C4-1F68-FED9-903A-E3855621001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35826" y="178542"/>
            <a:ext cx="856142" cy="8561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B6879E3-6CDA-4CCE-5D8B-9878A63EA52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62325" y="2396060"/>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50549CE-1591-8B04-5258-93347C9DF4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55171" y="1307516"/>
            <a:ext cx="1085455" cy="10854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27F2460-EAA3-52A9-931E-3AFB24AB1E0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65867" y="1478452"/>
            <a:ext cx="917608" cy="9176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27127C1-A9E6-A091-9B09-A522C497386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78330" y="4782658"/>
            <a:ext cx="778311" cy="7783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66F74D57-FA4B-70DA-326F-9A75CE8937B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8648" y="5318832"/>
            <a:ext cx="1286465" cy="128646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AD669F46-B07B-C97A-19F0-C1FA9FCEBDE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11834" y="5778543"/>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85F2E6B-4E74-1EF1-7D04-BFAEBDB95B7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3317" y="1424897"/>
            <a:ext cx="1110306" cy="111030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7FF08C11-9036-9732-C92A-F28D916202F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95313" y="218467"/>
            <a:ext cx="878674" cy="87867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84309CB3-00D4-9DC8-D81D-E712CB1F4FB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48414" y="5264712"/>
            <a:ext cx="708104" cy="708104"/>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6F3C6520-11A2-74C2-BAB3-EF32375AC5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520069" y="4318025"/>
            <a:ext cx="1251285" cy="125128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34B354B9-3212-99EE-D400-826B6953A3A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78209" y="4221327"/>
            <a:ext cx="767064" cy="917608"/>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A2B46852-0B04-97BE-EA82-4A7B6B7357D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29495" y="5577936"/>
            <a:ext cx="834189" cy="834189"/>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B9B6A011-118E-759D-F76D-2B53A6C7F10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36401" y="4700710"/>
            <a:ext cx="689413" cy="689413"/>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7625A8EF-BD6A-9273-4AD3-8B00596EC87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9679" y="202594"/>
            <a:ext cx="1121338" cy="1121338"/>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4E68363A-AAD5-92CB-DE99-7E2D83A14D0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2276" y="4294329"/>
            <a:ext cx="1063195" cy="1063195"/>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E485D585-CDAF-F55F-4A7B-36CA993CE0B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204279" y="3126251"/>
            <a:ext cx="626739" cy="626739"/>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1A46E696-5831-9A94-2257-D20CA99B328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661435" y="281373"/>
            <a:ext cx="1009369" cy="1009369"/>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a:extLst>
              <a:ext uri="{FF2B5EF4-FFF2-40B4-BE49-F238E27FC236}">
                <a16:creationId xmlns:a16="http://schemas.microsoft.com/office/drawing/2014/main" id="{791AE76C-6FCF-1ED8-AC95-7790D2D86D8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61714" y="3611066"/>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a:extLst>
              <a:ext uri="{FF2B5EF4-FFF2-40B4-BE49-F238E27FC236}">
                <a16:creationId xmlns:a16="http://schemas.microsoft.com/office/drawing/2014/main" id="{F3576FA4-6B1F-08F4-CD11-BEB129BB4EC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00371" y="2507029"/>
            <a:ext cx="1356818" cy="1356818"/>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a:extLst>
              <a:ext uri="{FF2B5EF4-FFF2-40B4-BE49-F238E27FC236}">
                <a16:creationId xmlns:a16="http://schemas.microsoft.com/office/drawing/2014/main" id="{06EF4B4B-B099-53CD-4EB8-E46A0E2FF44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30652" y="2511456"/>
            <a:ext cx="878674" cy="878674"/>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a:extLst>
              <a:ext uri="{FF2B5EF4-FFF2-40B4-BE49-F238E27FC236}">
                <a16:creationId xmlns:a16="http://schemas.microsoft.com/office/drawing/2014/main" id="{2EDB66AC-C757-45BE-1136-32D8043785A8}"/>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267486" y="3628431"/>
            <a:ext cx="1359197" cy="1019398"/>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52">
            <a:extLst>
              <a:ext uri="{FF2B5EF4-FFF2-40B4-BE49-F238E27FC236}">
                <a16:creationId xmlns:a16="http://schemas.microsoft.com/office/drawing/2014/main" id="{2AA0A3EE-FF8D-CBC3-0788-94854C73CDA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967809" y="527579"/>
            <a:ext cx="842477" cy="842477"/>
          </a:xfrm>
          <a:prstGeom prst="rect">
            <a:avLst/>
          </a:prstGeom>
          <a:noFill/>
          <a:extLst>
            <a:ext uri="{909E8E84-426E-40DD-AFC4-6F175D3DCCD1}">
              <a14:hiddenFill xmlns:a14="http://schemas.microsoft.com/office/drawing/2010/main">
                <a:solidFill>
                  <a:srgbClr val="FFFFFF"/>
                </a:solidFill>
              </a14:hiddenFill>
            </a:ext>
          </a:extLst>
        </p:spPr>
      </p:pic>
      <p:pic>
        <p:nvPicPr>
          <p:cNvPr id="2102" name="Picture 54">
            <a:extLst>
              <a:ext uri="{FF2B5EF4-FFF2-40B4-BE49-F238E27FC236}">
                <a16:creationId xmlns:a16="http://schemas.microsoft.com/office/drawing/2014/main" id="{E01ED322-6ED6-8344-3811-2E3CCAF84B3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484352" y="1475656"/>
            <a:ext cx="1019397" cy="1019397"/>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56">
            <a:extLst>
              <a:ext uri="{FF2B5EF4-FFF2-40B4-BE49-F238E27FC236}">
                <a16:creationId xmlns:a16="http://schemas.microsoft.com/office/drawing/2014/main" id="{419F9EA8-8230-0938-F290-A5CA46F4037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991181" y="5239408"/>
            <a:ext cx="917608" cy="917608"/>
          </a:xfrm>
          <a:prstGeom prst="rect">
            <a:avLst/>
          </a:prstGeom>
          <a:noFill/>
          <a:extLst>
            <a:ext uri="{909E8E84-426E-40DD-AFC4-6F175D3DCCD1}">
              <a14:hiddenFill xmlns:a14="http://schemas.microsoft.com/office/drawing/2010/main">
                <a:solidFill>
                  <a:srgbClr val="FFFFFF"/>
                </a:solidFill>
              </a14:hiddenFill>
            </a:ext>
          </a:extLst>
        </p:spPr>
      </p:pic>
      <p:pic>
        <p:nvPicPr>
          <p:cNvPr id="2106" name="Picture 58">
            <a:extLst>
              <a:ext uri="{FF2B5EF4-FFF2-40B4-BE49-F238E27FC236}">
                <a16:creationId xmlns:a16="http://schemas.microsoft.com/office/drawing/2014/main" id="{1D6D379E-F81D-3BB4-6F41-14A1720F5DEE}"/>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952133" y="4733454"/>
            <a:ext cx="689413" cy="689413"/>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60">
            <a:extLst>
              <a:ext uri="{FF2B5EF4-FFF2-40B4-BE49-F238E27FC236}">
                <a16:creationId xmlns:a16="http://schemas.microsoft.com/office/drawing/2014/main" id="{2F630834-E50E-6726-0D3E-44FFE0DE515C}"/>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1148900" y="948818"/>
            <a:ext cx="1169514" cy="1169514"/>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a:extLst>
              <a:ext uri="{FF2B5EF4-FFF2-40B4-BE49-F238E27FC236}">
                <a16:creationId xmlns:a16="http://schemas.microsoft.com/office/drawing/2014/main" id="{6E32D69D-59A5-7AF7-83DB-05CDED1F1B9A}"/>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1422" y="112965"/>
            <a:ext cx="1121337" cy="1121337"/>
          </a:xfrm>
          <a:prstGeom prst="rect">
            <a:avLst/>
          </a:prstGeom>
          <a:noFill/>
          <a:extLst>
            <a:ext uri="{909E8E84-426E-40DD-AFC4-6F175D3DCCD1}">
              <a14:hiddenFill xmlns:a14="http://schemas.microsoft.com/office/drawing/2010/main">
                <a:solidFill>
                  <a:srgbClr val="FFFFFF"/>
                </a:solidFill>
              </a14:hiddenFill>
            </a:ext>
          </a:extLst>
        </p:spPr>
      </p:pic>
      <p:pic>
        <p:nvPicPr>
          <p:cNvPr id="2112" name="Picture 64">
            <a:extLst>
              <a:ext uri="{FF2B5EF4-FFF2-40B4-BE49-F238E27FC236}">
                <a16:creationId xmlns:a16="http://schemas.microsoft.com/office/drawing/2014/main" id="{1DE58CCE-91EB-2AD8-3718-7D9C225FAA4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906575" y="1263468"/>
            <a:ext cx="1063195" cy="1063195"/>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66">
            <a:extLst>
              <a:ext uri="{FF2B5EF4-FFF2-40B4-BE49-F238E27FC236}">
                <a16:creationId xmlns:a16="http://schemas.microsoft.com/office/drawing/2014/main" id="{BAA0FCB9-FBE3-87DF-E70F-BC55B91D24F6}"/>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132316" y="3585909"/>
            <a:ext cx="912085" cy="635418"/>
          </a:xfrm>
          <a:prstGeom prst="rect">
            <a:avLst/>
          </a:prstGeom>
          <a:noFill/>
          <a:extLst>
            <a:ext uri="{909E8E84-426E-40DD-AFC4-6F175D3DCCD1}">
              <a14:hiddenFill xmlns:a14="http://schemas.microsoft.com/office/drawing/2010/main">
                <a:solidFill>
                  <a:srgbClr val="FFFFFF"/>
                </a:solidFill>
              </a14:hiddenFill>
            </a:ext>
          </a:extLst>
        </p:spPr>
      </p:pic>
      <p:pic>
        <p:nvPicPr>
          <p:cNvPr id="2116" name="Picture 68">
            <a:extLst>
              <a:ext uri="{FF2B5EF4-FFF2-40B4-BE49-F238E27FC236}">
                <a16:creationId xmlns:a16="http://schemas.microsoft.com/office/drawing/2014/main" id="{496E6D80-D073-259D-1131-0A2E373BEB22}"/>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058989" y="3452174"/>
            <a:ext cx="758354" cy="758354"/>
          </a:xfrm>
          <a:prstGeom prst="rect">
            <a:avLst/>
          </a:prstGeom>
          <a:noFill/>
          <a:extLst>
            <a:ext uri="{909E8E84-426E-40DD-AFC4-6F175D3DCCD1}">
              <a14:hiddenFill xmlns:a14="http://schemas.microsoft.com/office/drawing/2010/main">
                <a:solidFill>
                  <a:srgbClr val="FFFFFF"/>
                </a:solidFill>
              </a14:hiddenFill>
            </a:ext>
          </a:extLst>
        </p:spPr>
      </p:pic>
      <p:pic>
        <p:nvPicPr>
          <p:cNvPr id="2118" name="Picture 70">
            <a:extLst>
              <a:ext uri="{FF2B5EF4-FFF2-40B4-BE49-F238E27FC236}">
                <a16:creationId xmlns:a16="http://schemas.microsoft.com/office/drawing/2014/main" id="{4077A573-F9B0-3222-CC1D-8AC2074801B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528341" y="2560659"/>
            <a:ext cx="733268" cy="765888"/>
          </a:xfrm>
          <a:prstGeom prst="rect">
            <a:avLst/>
          </a:prstGeom>
          <a:noFill/>
          <a:extLst>
            <a:ext uri="{909E8E84-426E-40DD-AFC4-6F175D3DCCD1}">
              <a14:hiddenFill xmlns:a14="http://schemas.microsoft.com/office/drawing/2010/main">
                <a:solidFill>
                  <a:srgbClr val="FFFFFF"/>
                </a:solidFill>
              </a14:hiddenFill>
            </a:ext>
          </a:extLst>
        </p:spPr>
      </p:pic>
      <p:pic>
        <p:nvPicPr>
          <p:cNvPr id="2120" name="Picture 72">
            <a:extLst>
              <a:ext uri="{FF2B5EF4-FFF2-40B4-BE49-F238E27FC236}">
                <a16:creationId xmlns:a16="http://schemas.microsoft.com/office/drawing/2014/main" id="{EADDEBA0-CC77-F637-D498-1D821D62BE8F}"/>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677724" y="4023918"/>
            <a:ext cx="922820" cy="922820"/>
          </a:xfrm>
          <a:prstGeom prst="rect">
            <a:avLst/>
          </a:prstGeom>
          <a:noFill/>
          <a:extLst>
            <a:ext uri="{909E8E84-426E-40DD-AFC4-6F175D3DCCD1}">
              <a14:hiddenFill xmlns:a14="http://schemas.microsoft.com/office/drawing/2010/main">
                <a:solidFill>
                  <a:srgbClr val="FFFFFF"/>
                </a:solidFill>
              </a14:hiddenFill>
            </a:ext>
          </a:extLst>
        </p:spPr>
      </p:pic>
      <p:pic>
        <p:nvPicPr>
          <p:cNvPr id="2122" name="Picture 74">
            <a:extLst>
              <a:ext uri="{FF2B5EF4-FFF2-40B4-BE49-F238E27FC236}">
                <a16:creationId xmlns:a16="http://schemas.microsoft.com/office/drawing/2014/main" id="{41D422FF-F0C4-BE5F-6D9C-57FDC7272E72}"/>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1102023" y="-68103"/>
            <a:ext cx="948567" cy="948567"/>
          </a:xfrm>
          <a:prstGeom prst="rect">
            <a:avLst/>
          </a:prstGeom>
          <a:noFill/>
          <a:extLst>
            <a:ext uri="{909E8E84-426E-40DD-AFC4-6F175D3DCCD1}">
              <a14:hiddenFill xmlns:a14="http://schemas.microsoft.com/office/drawing/2010/main">
                <a:solidFill>
                  <a:srgbClr val="FFFFFF"/>
                </a:solidFill>
              </a14:hiddenFill>
            </a:ext>
          </a:extLst>
        </p:spPr>
      </p:pic>
      <p:pic>
        <p:nvPicPr>
          <p:cNvPr id="2124" name="Picture 76">
            <a:extLst>
              <a:ext uri="{FF2B5EF4-FFF2-40B4-BE49-F238E27FC236}">
                <a16:creationId xmlns:a16="http://schemas.microsoft.com/office/drawing/2014/main" id="{E9CF940F-2B23-C391-D206-CBF9908066FE}"/>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648383" y="4459502"/>
            <a:ext cx="660161" cy="660161"/>
          </a:xfrm>
          <a:prstGeom prst="rect">
            <a:avLst/>
          </a:prstGeom>
          <a:noFill/>
          <a:extLst>
            <a:ext uri="{909E8E84-426E-40DD-AFC4-6F175D3DCCD1}">
              <a14:hiddenFill xmlns:a14="http://schemas.microsoft.com/office/drawing/2010/main">
                <a:solidFill>
                  <a:srgbClr val="FFFFFF"/>
                </a:solidFill>
              </a14:hiddenFill>
            </a:ext>
          </a:extLst>
        </p:spPr>
      </p:pic>
      <p:pic>
        <p:nvPicPr>
          <p:cNvPr id="2126" name="Picture 78">
            <a:extLst>
              <a:ext uri="{FF2B5EF4-FFF2-40B4-BE49-F238E27FC236}">
                <a16:creationId xmlns:a16="http://schemas.microsoft.com/office/drawing/2014/main" id="{C9AFEB58-5E70-F581-5648-AB3C7F5F29BD}"/>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474281" y="3719735"/>
            <a:ext cx="758354" cy="758354"/>
          </a:xfrm>
          <a:prstGeom prst="rect">
            <a:avLst/>
          </a:prstGeom>
          <a:noFill/>
          <a:extLst>
            <a:ext uri="{909E8E84-426E-40DD-AFC4-6F175D3DCCD1}">
              <a14:hiddenFill xmlns:a14="http://schemas.microsoft.com/office/drawing/2010/main">
                <a:solidFill>
                  <a:srgbClr val="FFFFFF"/>
                </a:solidFill>
              </a14:hiddenFill>
            </a:ext>
          </a:extLst>
        </p:spPr>
      </p:pic>
      <p:pic>
        <p:nvPicPr>
          <p:cNvPr id="2128" name="Picture 80">
            <a:extLst>
              <a:ext uri="{FF2B5EF4-FFF2-40B4-BE49-F238E27FC236}">
                <a16:creationId xmlns:a16="http://schemas.microsoft.com/office/drawing/2014/main" id="{336F7F6C-36BE-3BE2-6674-323C32C44541}"/>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8993265" y="154287"/>
            <a:ext cx="726177" cy="726177"/>
          </a:xfrm>
          <a:prstGeom prst="rect">
            <a:avLst/>
          </a:prstGeom>
          <a:noFill/>
          <a:extLst>
            <a:ext uri="{909E8E84-426E-40DD-AFC4-6F175D3DCCD1}">
              <a14:hiddenFill xmlns:a14="http://schemas.microsoft.com/office/drawing/2010/main">
                <a:solidFill>
                  <a:srgbClr val="FFFFFF"/>
                </a:solidFill>
              </a14:hiddenFill>
            </a:ext>
          </a:extLst>
        </p:spPr>
      </p:pic>
      <p:pic>
        <p:nvPicPr>
          <p:cNvPr id="2130" name="Picture 82">
            <a:extLst>
              <a:ext uri="{FF2B5EF4-FFF2-40B4-BE49-F238E27FC236}">
                <a16:creationId xmlns:a16="http://schemas.microsoft.com/office/drawing/2014/main" id="{505EA7A6-579E-3F03-9F39-5FD3F3014E9F}"/>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1014725" y="315705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8">
            <a:extLst>
              <a:ext uri="{FF2B5EF4-FFF2-40B4-BE49-F238E27FC236}">
                <a16:creationId xmlns:a16="http://schemas.microsoft.com/office/drawing/2014/main" id="{912D65C9-12CD-7EEF-B91A-874E4995CA2E}"/>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7758680" y="5514502"/>
            <a:ext cx="1007604" cy="100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578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DD12-7B31-4FA1-8B12-8571EEDBB39A}"/>
              </a:ext>
            </a:extLst>
          </p:cNvPr>
          <p:cNvSpPr>
            <a:spLocks noGrp="1"/>
          </p:cNvSpPr>
          <p:nvPr>
            <p:ph type="title"/>
          </p:nvPr>
        </p:nvSpPr>
        <p:spPr/>
        <p:txBody>
          <a:bodyPr/>
          <a:lstStyle/>
          <a:p>
            <a:r>
              <a:rPr lang="en-US" dirty="0"/>
              <a:t>What about web developers?</a:t>
            </a:r>
          </a:p>
        </p:txBody>
      </p:sp>
      <p:sp>
        <p:nvSpPr>
          <p:cNvPr id="3" name="Text Placeholder 2">
            <a:extLst>
              <a:ext uri="{FF2B5EF4-FFF2-40B4-BE49-F238E27FC236}">
                <a16:creationId xmlns:a16="http://schemas.microsoft.com/office/drawing/2014/main" id="{395BBE70-8AB7-4F4A-9EB9-1BC12E3198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0223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703570"/>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838471"/>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901530"/>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Web development with .NET</a:t>
            </a:r>
          </a:p>
        </p:txBody>
      </p:sp>
      <p:grpSp>
        <p:nvGrpSpPr>
          <p:cNvPr id="3" name="Group 2">
            <a:extLst>
              <a:ext uri="{FF2B5EF4-FFF2-40B4-BE49-F238E27FC236}">
                <a16:creationId xmlns:a16="http://schemas.microsoft.com/office/drawing/2014/main" id="{B35A652B-FD29-4009-BAA7-3B8C76DF86F3}"/>
              </a:ext>
            </a:extLst>
          </p:cNvPr>
          <p:cNvGrpSpPr/>
          <p:nvPr/>
        </p:nvGrpSpPr>
        <p:grpSpPr>
          <a:xfrm>
            <a:off x="7808962" y="3626565"/>
            <a:ext cx="2540968" cy="970684"/>
            <a:chOff x="324620" y="3525066"/>
            <a:chExt cx="2540968" cy="970684"/>
          </a:xfrm>
        </p:grpSpPr>
        <p:pic>
          <p:nvPicPr>
            <p:cNvPr id="40" name="Graphic 39" descr="Angular">
              <a:extLst>
                <a:ext uri="{FF2B5EF4-FFF2-40B4-BE49-F238E27FC236}">
                  <a16:creationId xmlns:a16="http://schemas.microsoft.com/office/drawing/2014/main" id="{0435E2B3-7898-4524-B4BD-1285A80751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620" y="3663942"/>
              <a:ext cx="707954" cy="750094"/>
            </a:xfrm>
            <a:prstGeom prst="rect">
              <a:avLst/>
            </a:prstGeom>
          </p:spPr>
        </p:pic>
        <p:pic>
          <p:nvPicPr>
            <p:cNvPr id="41" name="Picture 40" descr="React">
              <a:extLst>
                <a:ext uri="{FF2B5EF4-FFF2-40B4-BE49-F238E27FC236}">
                  <a16:creationId xmlns:a16="http://schemas.microsoft.com/office/drawing/2014/main" id="{22643477-D326-4795-A6F4-7128685600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833" y="3525066"/>
              <a:ext cx="1373934" cy="970684"/>
            </a:xfrm>
            <a:prstGeom prst="rect">
              <a:avLst/>
            </a:prstGeom>
          </p:spPr>
        </p:pic>
        <p:pic>
          <p:nvPicPr>
            <p:cNvPr id="42" name="Picture 41" descr="Vue">
              <a:extLst>
                <a:ext uri="{FF2B5EF4-FFF2-40B4-BE49-F238E27FC236}">
                  <a16:creationId xmlns:a16="http://schemas.microsoft.com/office/drawing/2014/main" id="{2280D79A-B9BB-4525-B1F2-82574C289A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7170" y="3713542"/>
              <a:ext cx="808418" cy="700494"/>
            </a:xfrm>
            <a:prstGeom prst="rect">
              <a:avLst/>
            </a:prstGeom>
          </p:spPr>
        </p:pic>
      </p:grpSp>
      <p:sp>
        <p:nvSpPr>
          <p:cNvPr id="45" name="Rectangle 44">
            <a:extLst>
              <a:ext uri="{FF2B5EF4-FFF2-40B4-BE49-F238E27FC236}">
                <a16:creationId xmlns:a16="http://schemas.microsoft.com/office/drawing/2014/main" id="{BE12851F-9763-4C82-BAEA-BA326ACFA4AA}"/>
              </a:ext>
            </a:extLst>
          </p:cNvPr>
          <p:cNvSpPr/>
          <p:nvPr/>
        </p:nvSpPr>
        <p:spPr>
          <a:xfrm>
            <a:off x="7940496" y="4704339"/>
            <a:ext cx="2340514" cy="571052"/>
          </a:xfrm>
          <a:prstGeom prst="rect">
            <a:avLst/>
          </a:prstGeom>
          <a:solidFill>
            <a:srgbClr val="FFB9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JS</a:t>
            </a:r>
            <a:endParaRPr kumimoji="0" lang="en-GB" sz="44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D5A62AFC-CA3B-4BE5-AFC3-D22772774228}"/>
              </a:ext>
            </a:extLst>
          </p:cNvPr>
          <p:cNvGrpSpPr/>
          <p:nvPr/>
        </p:nvGrpSpPr>
        <p:grpSpPr>
          <a:xfrm>
            <a:off x="8184945" y="3775108"/>
            <a:ext cx="1856999" cy="1610592"/>
            <a:chOff x="8184945" y="3775108"/>
            <a:chExt cx="1856999" cy="1610592"/>
          </a:xfrm>
        </p:grpSpPr>
        <p:pic>
          <p:nvPicPr>
            <p:cNvPr id="4" name="Graphic 3">
              <a:extLst>
                <a:ext uri="{FF2B5EF4-FFF2-40B4-BE49-F238E27FC236}">
                  <a16:creationId xmlns:a16="http://schemas.microsoft.com/office/drawing/2014/main" id="{E08D2A3F-8499-49F7-9FC8-3886953C2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0427" y="4385048"/>
              <a:ext cx="1000652" cy="1000652"/>
            </a:xfrm>
            <a:prstGeom prst="rect">
              <a:avLst/>
            </a:prstGeom>
          </p:spPr>
        </p:pic>
        <p:sp>
          <p:nvSpPr>
            <p:cNvPr id="5" name="TextBox 4">
              <a:extLst>
                <a:ext uri="{FF2B5EF4-FFF2-40B4-BE49-F238E27FC236}">
                  <a16:creationId xmlns:a16="http://schemas.microsoft.com/office/drawing/2014/main" id="{20B45802-B3EC-4ABC-917E-07278979B028}"/>
                </a:ext>
              </a:extLst>
            </p:cNvPr>
            <p:cNvSpPr txBox="1"/>
            <p:nvPr/>
          </p:nvSpPr>
          <p:spPr>
            <a:xfrm>
              <a:off x="8684998" y="3808885"/>
              <a:ext cx="1356946" cy="584775"/>
            </a:xfrm>
            <a:prstGeom prst="rect">
              <a:avLst/>
            </a:prstGeom>
            <a:noFill/>
          </p:spPr>
          <p:txBody>
            <a:bodyPr wrap="square" rtlCol="0">
              <a:spAutoFit/>
            </a:bodyPr>
            <a:lstStyle/>
            <a:p>
              <a:pPr algn="ctr"/>
              <a:r>
                <a:rPr lang="en-US" sz="3200">
                  <a:solidFill>
                    <a:srgbClr val="000000"/>
                  </a:solidFill>
                </a:rPr>
                <a:t>Blazor</a:t>
              </a:r>
            </a:p>
          </p:txBody>
        </p:sp>
        <p:pic>
          <p:nvPicPr>
            <p:cNvPr id="6" name="Graphic 5">
              <a:extLst>
                <a:ext uri="{FF2B5EF4-FFF2-40B4-BE49-F238E27FC236}">
                  <a16:creationId xmlns:a16="http://schemas.microsoft.com/office/drawing/2014/main" id="{E8C05207-2E9F-4B56-B996-E9A07483F2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84945" y="3775108"/>
              <a:ext cx="584776" cy="584776"/>
            </a:xfrm>
            <a:prstGeom prst="rect">
              <a:avLst/>
            </a:prstGeom>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2.96296E-6 L -0.25 2.96296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125E-6 0 L -0.25 0 " pathEditMode="relative" rAng="0" ptsTypes="AA">
                                      <p:cBhvr>
                                        <p:cTn id="8" dur="2000" fill="hold"/>
                                        <p:tgtEl>
                                          <p:spTgt spid="11"/>
                                        </p:tgtEl>
                                        <p:attrNameLst>
                                          <p:attrName>ppt_x</p:attrName>
                                          <p:attrName>ppt_y</p:attrName>
                                        </p:attrNameLst>
                                      </p:cBhvr>
                                      <p:rCtr x="-12500"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C3C13-0994-42A5-BE41-BDD855D5B17C}"/>
              </a:ext>
            </a:extLst>
          </p:cNvPr>
          <p:cNvSpPr>
            <a:spLocks noGrp="1"/>
          </p:cNvSpPr>
          <p:nvPr>
            <p:ph type="title"/>
          </p:nvPr>
        </p:nvSpPr>
        <p:spPr>
          <a:xfrm>
            <a:off x="457200" y="755568"/>
            <a:ext cx="11277600" cy="567566"/>
          </a:xfrm>
        </p:spPr>
        <p:txBody>
          <a:bodyPr>
            <a:normAutofit fontScale="90000"/>
          </a:bodyPr>
          <a:lstStyle/>
          <a:p>
            <a:r>
              <a:rPr lang="en-US" dirty="0"/>
              <a:t>Blazor is flexible. You have choices.</a:t>
            </a:r>
          </a:p>
        </p:txBody>
      </p:sp>
      <p:sp>
        <p:nvSpPr>
          <p:cNvPr id="5" name="TextBox 4">
            <a:extLst>
              <a:ext uri="{FF2B5EF4-FFF2-40B4-BE49-F238E27FC236}">
                <a16:creationId xmlns:a16="http://schemas.microsoft.com/office/drawing/2014/main" id="{A5C5DCD6-381E-4197-AF29-C31516720C6A}"/>
              </a:ext>
            </a:extLst>
          </p:cNvPr>
          <p:cNvSpPr txBox="1"/>
          <p:nvPr/>
        </p:nvSpPr>
        <p:spPr>
          <a:xfrm>
            <a:off x="1321885" y="1682473"/>
            <a:ext cx="226183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6" name="TextBox 5">
            <a:extLst>
              <a:ext uri="{FF2B5EF4-FFF2-40B4-BE49-F238E27FC236}">
                <a16:creationId xmlns:a16="http://schemas.microsoft.com/office/drawing/2014/main" id="{D82CCCC8-77D0-45A1-AFA6-9A594C578D70}"/>
              </a:ext>
            </a:extLst>
          </p:cNvPr>
          <p:cNvSpPr txBox="1"/>
          <p:nvPr/>
        </p:nvSpPr>
        <p:spPr>
          <a:xfrm>
            <a:off x="7459997" y="1727497"/>
            <a:ext cx="320785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24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DAF8EAC5-E085-4B3F-B141-8DD6C80CD834}"/>
              </a:ext>
            </a:extLst>
          </p:cNvPr>
          <p:cNvGrpSpPr/>
          <p:nvPr/>
        </p:nvGrpSpPr>
        <p:grpSpPr>
          <a:xfrm>
            <a:off x="6666515" y="2069040"/>
            <a:ext cx="5010727" cy="2749133"/>
            <a:chOff x="3085195" y="3988546"/>
            <a:chExt cx="5010726" cy="2749133"/>
          </a:xfrm>
        </p:grpSpPr>
        <p:sp>
          <p:nvSpPr>
            <p:cNvPr id="8" name="Isosceles Triangle 7">
              <a:extLst>
                <a:ext uri="{FF2B5EF4-FFF2-40B4-BE49-F238E27FC236}">
                  <a16:creationId xmlns:a16="http://schemas.microsoft.com/office/drawing/2014/main" id="{A279E29D-3B2B-4BF9-9A84-F3DA4AE9EAFF}"/>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9" name="Rectangle 8">
              <a:extLst>
                <a:ext uri="{FF2B5EF4-FFF2-40B4-BE49-F238E27FC236}">
                  <a16:creationId xmlns:a16="http://schemas.microsoft.com/office/drawing/2014/main" id="{8CE400A4-6FBE-432B-86F9-9313042895D8}"/>
                </a:ext>
              </a:extLst>
            </p:cNvPr>
            <p:cNvSpPr/>
            <p:nvPr/>
          </p:nvSpPr>
          <p:spPr>
            <a:xfrm>
              <a:off x="3249924" y="5156969"/>
              <a:ext cx="714275" cy="4354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pic>
          <p:nvPicPr>
            <p:cNvPr id="10" name="Graphic 9" descr="Browser window outline">
              <a:extLst>
                <a:ext uri="{FF2B5EF4-FFF2-40B4-BE49-F238E27FC236}">
                  <a16:creationId xmlns:a16="http://schemas.microsoft.com/office/drawing/2014/main" id="{9577C0E0-110F-4B0D-908D-32E122742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195" y="4799147"/>
              <a:ext cx="1021561" cy="1021561"/>
            </a:xfrm>
            <a:prstGeom prst="rect">
              <a:avLst/>
            </a:prstGeom>
          </p:spPr>
        </p:pic>
        <p:sp>
          <p:nvSpPr>
            <p:cNvPr id="11" name="TextBox 10">
              <a:extLst>
                <a:ext uri="{FF2B5EF4-FFF2-40B4-BE49-F238E27FC236}">
                  <a16:creationId xmlns:a16="http://schemas.microsoft.com/office/drawing/2014/main" id="{7DB069DF-8C54-40AB-86C9-1DD6054EB004}"/>
                </a:ext>
              </a:extLst>
            </p:cNvPr>
            <p:cNvSpPr txBox="1"/>
            <p:nvPr/>
          </p:nvSpPr>
          <p:spPr>
            <a:xfrm>
              <a:off x="3234299" y="5154126"/>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nvGrpSpPr>
            <p:cNvPr id="12" name="Group 11">
              <a:extLst>
                <a:ext uri="{FF2B5EF4-FFF2-40B4-BE49-F238E27FC236}">
                  <a16:creationId xmlns:a16="http://schemas.microsoft.com/office/drawing/2014/main" id="{AF9DF78D-008C-456A-9031-F9FF2EF064F9}"/>
                </a:ext>
              </a:extLst>
            </p:cNvPr>
            <p:cNvGrpSpPr/>
            <p:nvPr/>
          </p:nvGrpSpPr>
          <p:grpSpPr>
            <a:xfrm>
              <a:off x="6015791" y="4646045"/>
              <a:ext cx="1977417" cy="1424013"/>
              <a:chOff x="9381957" y="2138947"/>
              <a:chExt cx="2481179" cy="1973180"/>
            </a:xfrm>
          </p:grpSpPr>
          <p:sp>
            <p:nvSpPr>
              <p:cNvPr id="15" name="Rectangle 14">
                <a:extLst>
                  <a:ext uri="{FF2B5EF4-FFF2-40B4-BE49-F238E27FC236}">
                    <a16:creationId xmlns:a16="http://schemas.microsoft.com/office/drawing/2014/main" id="{9B7A172F-D757-4E4F-A02A-84FDAD4786DC}"/>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049D067E-A4DB-471A-951A-EEF9DD944262}"/>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FAB8519-3CD7-499D-B8E5-FD9EBD7EA5AD}"/>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algn="ctr" defTabSz="932449" fontAlgn="base">
                  <a:spcBef>
                    <a:spcPct val="0"/>
                  </a:spcBef>
                  <a:spcAft>
                    <a:spcPct val="0"/>
                  </a:spcAft>
                  <a:defRPr/>
                </a:pP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3" name="Graphic 12" descr="Line Arrow: Clockwise curve">
              <a:extLst>
                <a:ext uri="{FF2B5EF4-FFF2-40B4-BE49-F238E27FC236}">
                  <a16:creationId xmlns:a16="http://schemas.microsoft.com/office/drawing/2014/main" id="{23D94C8D-9106-40FE-A9DF-6877C026B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14" name="Graphic 13" descr="Line Arrow: Clockwise curve">
              <a:extLst>
                <a:ext uri="{FF2B5EF4-FFF2-40B4-BE49-F238E27FC236}">
                  <a16:creationId xmlns:a16="http://schemas.microsoft.com/office/drawing/2014/main" id="{58CE1220-6BEA-4A97-A4D4-37BC3FB3C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18" name="Group 17">
            <a:extLst>
              <a:ext uri="{FF2B5EF4-FFF2-40B4-BE49-F238E27FC236}">
                <a16:creationId xmlns:a16="http://schemas.microsoft.com/office/drawing/2014/main" id="{D7BFFFC2-5361-4249-A2B5-ABB50C5E5BC2}"/>
              </a:ext>
            </a:extLst>
          </p:cNvPr>
          <p:cNvGrpSpPr/>
          <p:nvPr/>
        </p:nvGrpSpPr>
        <p:grpSpPr>
          <a:xfrm>
            <a:off x="203688" y="1994172"/>
            <a:ext cx="5547259" cy="2749133"/>
            <a:chOff x="203688" y="2272233"/>
            <a:chExt cx="5547258" cy="2749133"/>
          </a:xfrm>
        </p:grpSpPr>
        <p:grpSp>
          <p:nvGrpSpPr>
            <p:cNvPr id="19" name="Group 18">
              <a:extLst>
                <a:ext uri="{FF2B5EF4-FFF2-40B4-BE49-F238E27FC236}">
                  <a16:creationId xmlns:a16="http://schemas.microsoft.com/office/drawing/2014/main" id="{4ED67BAB-6C3F-4322-BD8C-40F95E1B0A26}"/>
                </a:ext>
              </a:extLst>
            </p:cNvPr>
            <p:cNvGrpSpPr/>
            <p:nvPr/>
          </p:nvGrpSpPr>
          <p:grpSpPr>
            <a:xfrm>
              <a:off x="203688" y="2272233"/>
              <a:ext cx="5547258" cy="2749133"/>
              <a:chOff x="4253056" y="1194912"/>
              <a:chExt cx="5547258" cy="2749133"/>
            </a:xfrm>
          </p:grpSpPr>
          <p:grpSp>
            <p:nvGrpSpPr>
              <p:cNvPr id="21" name="Group 20">
                <a:extLst>
                  <a:ext uri="{FF2B5EF4-FFF2-40B4-BE49-F238E27FC236}">
                    <a16:creationId xmlns:a16="http://schemas.microsoft.com/office/drawing/2014/main" id="{D368D1A5-01B8-45A6-BC12-92304F012CFF}"/>
                  </a:ext>
                </a:extLst>
              </p:cNvPr>
              <p:cNvGrpSpPr/>
              <p:nvPr/>
            </p:nvGrpSpPr>
            <p:grpSpPr>
              <a:xfrm>
                <a:off x="5164402" y="1194912"/>
                <a:ext cx="4635912" cy="2749133"/>
                <a:chOff x="3460008" y="3988546"/>
                <a:chExt cx="4635912" cy="2749133"/>
              </a:xfrm>
            </p:grpSpPr>
            <p:sp>
              <p:nvSpPr>
                <p:cNvPr id="27" name="Isosceles Triangle 26">
                  <a:extLst>
                    <a:ext uri="{FF2B5EF4-FFF2-40B4-BE49-F238E27FC236}">
                      <a16:creationId xmlns:a16="http://schemas.microsoft.com/office/drawing/2014/main" id="{A5A929D4-795B-4188-8D5F-1D70CFFF58A8}"/>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 name="Rectangle 27">
                  <a:extLst>
                    <a:ext uri="{FF2B5EF4-FFF2-40B4-BE49-F238E27FC236}">
                      <a16:creationId xmlns:a16="http://schemas.microsoft.com/office/drawing/2014/main" id="{5A3FA799-5218-430B-B580-FEB2171DC313}"/>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29" name="Group 28">
                  <a:extLst>
                    <a:ext uri="{FF2B5EF4-FFF2-40B4-BE49-F238E27FC236}">
                      <a16:creationId xmlns:a16="http://schemas.microsoft.com/office/drawing/2014/main" id="{0B1F2432-1893-4306-A631-AD5E42A60B05}"/>
                    </a:ext>
                  </a:extLst>
                </p:cNvPr>
                <p:cNvGrpSpPr/>
                <p:nvPr/>
              </p:nvGrpSpPr>
              <p:grpSpPr>
                <a:xfrm>
                  <a:off x="6015791" y="4646045"/>
                  <a:ext cx="1977417" cy="1424013"/>
                  <a:chOff x="9381957" y="2138947"/>
                  <a:chExt cx="2481179" cy="1973180"/>
                </a:xfrm>
              </p:grpSpPr>
              <p:sp>
                <p:nvSpPr>
                  <p:cNvPr id="30" name="Rectangle 29">
                    <a:extLst>
                      <a:ext uri="{FF2B5EF4-FFF2-40B4-BE49-F238E27FC236}">
                        <a16:creationId xmlns:a16="http://schemas.microsoft.com/office/drawing/2014/main" id="{940D8258-AF98-47AC-B833-E791E9111075}"/>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EDB471AA-2AA8-4245-94BE-10A3D25947A3}"/>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22" name="Graphic 21" descr="Browser window outline">
                <a:extLst>
                  <a:ext uri="{FF2B5EF4-FFF2-40B4-BE49-F238E27FC236}">
                    <a16:creationId xmlns:a16="http://schemas.microsoft.com/office/drawing/2014/main" id="{8C13D3A5-4EC4-4ABE-9370-34E660A8D2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23" name="Graphic 22" descr="Line Arrow: Clockwise curve">
                <a:extLst>
                  <a:ext uri="{FF2B5EF4-FFF2-40B4-BE49-F238E27FC236}">
                    <a16:creationId xmlns:a16="http://schemas.microsoft.com/office/drawing/2014/main" id="{4DEF4D52-70E6-4B84-A7A3-03890D051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24" name="Graphic 23" descr="Line Arrow: Clockwise curve">
                <a:extLst>
                  <a:ext uri="{FF2B5EF4-FFF2-40B4-BE49-F238E27FC236}">
                    <a16:creationId xmlns:a16="http://schemas.microsoft.com/office/drawing/2014/main" id="{31DA13D7-20A2-41DF-B54F-5DD63EB0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25" name="Graphic 24" descr="Server">
                <a:extLst>
                  <a:ext uri="{FF2B5EF4-FFF2-40B4-BE49-F238E27FC236}">
                    <a16:creationId xmlns:a16="http://schemas.microsoft.com/office/drawing/2014/main" id="{B2EDFBC9-56A1-4D7D-92CA-C169F050AA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26" name="TextBox 25">
                <a:extLst>
                  <a:ext uri="{FF2B5EF4-FFF2-40B4-BE49-F238E27FC236}">
                    <a16:creationId xmlns:a16="http://schemas.microsoft.com/office/drawing/2014/main" id="{27752050-4AFE-42BA-BE08-13A516525083}"/>
                  </a:ext>
                </a:extLst>
              </p:cNvPr>
              <p:cNvSpPr txBox="1"/>
              <p:nvPr/>
            </p:nvSpPr>
            <p:spPr>
              <a:xfrm>
                <a:off x="4407808" y="2442179"/>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sp>
          <p:nvSpPr>
            <p:cNvPr id="20" name="TextBox 19">
              <a:extLst>
                <a:ext uri="{FF2B5EF4-FFF2-40B4-BE49-F238E27FC236}">
                  <a16:creationId xmlns:a16="http://schemas.microsoft.com/office/drawing/2014/main" id="{0A5D0396-4881-433E-AB86-64BDCA0B5F15}"/>
                </a:ext>
              </a:extLst>
            </p:cNvPr>
            <p:cNvSpPr txBox="1"/>
            <p:nvPr/>
          </p:nvSpPr>
          <p:spPr>
            <a:xfrm>
              <a:off x="1321885" y="3405456"/>
              <a:ext cx="1468560" cy="369332"/>
            </a:xfrm>
            <a:prstGeom prst="rect">
              <a:avLst/>
            </a:prstGeom>
            <a:noFill/>
          </p:spPr>
          <p:txBody>
            <a:bodyPr wrap="square" rtlCol="0">
              <a:spAutoFit/>
            </a:bodyPr>
            <a:lstStyle/>
            <a:p>
              <a:pPr defTabSz="914377">
                <a:defRPr/>
              </a:pPr>
              <a:r>
                <a:rPr lang="en-US" err="1">
                  <a:solidFill>
                    <a:srgbClr val="FFFFFF"/>
                  </a:solidFill>
                  <a:latin typeface="Calibri" panose="020F0502020204030204"/>
                  <a:ea typeface="ＭＳ Ｐゴシック" pitchFamily="-72" charset="-128"/>
                </a:rPr>
                <a:t>SignalR</a:t>
              </a:r>
              <a:endParaRPr lang="en-US">
                <a:solidFill>
                  <a:srgbClr val="FFFFFF"/>
                </a:solidFill>
                <a:latin typeface="Calibri" panose="020F0502020204030204"/>
                <a:ea typeface="ＭＳ Ｐゴシック" pitchFamily="-72" charset="-128"/>
              </a:endParaRPr>
            </a:p>
          </p:txBody>
        </p:sp>
      </p:grpSp>
      <p:cxnSp>
        <p:nvCxnSpPr>
          <p:cNvPr id="34" name="Straight Connector 33">
            <a:extLst>
              <a:ext uri="{FF2B5EF4-FFF2-40B4-BE49-F238E27FC236}">
                <a16:creationId xmlns:a16="http://schemas.microsoft.com/office/drawing/2014/main" id="{6B115B46-A5C4-412D-BC37-529D51DD7889}"/>
              </a:ext>
            </a:extLst>
          </p:cNvPr>
          <p:cNvCxnSpPr>
            <a:cxnSpLocks/>
          </p:cNvCxnSpPr>
          <p:nvPr/>
        </p:nvCxnSpPr>
        <p:spPr>
          <a:xfrm>
            <a:off x="6323819" y="1815862"/>
            <a:ext cx="0" cy="29274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latin typeface="Open Sans" panose="020B0606030504020204" pitchFamily="34" charset="0"/>
                <a:cs typeface="Open Sans" panose="020B0606030504020204" pitchFamily="34" charset="0"/>
              </a:rPr>
              <a:t>Code &amp; Walkthrough</a:t>
            </a:r>
            <a:br>
              <a:rPr lang="en-US" sz="6600" dirty="0">
                <a:latin typeface="Open Sans" panose="020B0606030504020204" pitchFamily="34" charset="0"/>
                <a:cs typeface="Open Sans" panose="020B0606030504020204" pitchFamily="34" charset="0"/>
              </a:rPr>
            </a:br>
            <a:br>
              <a:rPr lang="en-US" sz="6600" dirty="0">
                <a:latin typeface="Open Sans" panose="020B0606030504020204" pitchFamily="34" charset="0"/>
                <a:cs typeface="Open Sans" panose="020B0606030504020204" pitchFamily="34" charset="0"/>
              </a:rPr>
            </a:br>
            <a:r>
              <a:rPr lang="en-US" sz="4000" dirty="0">
                <a:latin typeface="Open Sans" panose="020B0606030504020204" pitchFamily="34" charset="0"/>
                <a:cs typeface="Open Sans" panose="020B0606030504020204" pitchFamily="34" charset="0"/>
              </a:rPr>
              <a:t>aka.ms/</a:t>
            </a:r>
            <a:r>
              <a:rPr lang="en-US" sz="4000" dirty="0" err="1">
                <a:latin typeface="Open Sans" panose="020B0606030504020204" pitchFamily="34" charset="0"/>
                <a:cs typeface="Open Sans" panose="020B0606030504020204" pitchFamily="34" charset="0"/>
              </a:rPr>
              <a:t>maui</a:t>
            </a:r>
            <a:r>
              <a:rPr lang="en-US" sz="4000" dirty="0">
                <a:latin typeface="Open Sans" panose="020B0606030504020204" pitchFamily="34" charset="0"/>
                <a:cs typeface="Open Sans" panose="020B0606030504020204" pitchFamily="34" charset="0"/>
              </a:rPr>
              <a:t>-workshop</a:t>
            </a:r>
          </a:p>
        </p:txBody>
      </p:sp>
      <p:sp>
        <p:nvSpPr>
          <p:cNvPr id="3" name="Text Placeholder 2">
            <a:extLst>
              <a:ext uri="{FF2B5EF4-FFF2-40B4-BE49-F238E27FC236}">
                <a16:creationId xmlns:a16="http://schemas.microsoft.com/office/drawing/2014/main" id="{7317F978-9B0C-07B8-D680-CEBE3417F1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8413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10720819" y="493361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887061" y="3337821"/>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845423" y="2438854"/>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8465169" y="4611638"/>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238250"/>
            <a:ext cx="6757583"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424894" y="2529881"/>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556672" y="286079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5955269" y="4543668"/>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8631" y="2316760"/>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6146" y="2580927"/>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0520" y="4259731"/>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2896146" y="991332"/>
            <a:ext cx="20989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76533" y="63546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8016621" y="3162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Tree>
    <p:extLst>
      <p:ext uri="{BB962C8B-B14F-4D97-AF65-F5344CB8AC3E}">
        <p14:creationId xmlns:p14="http://schemas.microsoft.com/office/powerpoint/2010/main" val="36345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9016256" y="467876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448551" y="3310276"/>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406913" y="2411309"/>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6813765" y="4428225"/>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163112"/>
            <a:ext cx="706650"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136029" y="2412212"/>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407361" y="281928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4231288" y="4360255"/>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1709" y="2702063"/>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03162" y="2497745"/>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4549" y="4323387"/>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469603" y="855189"/>
            <a:ext cx="46671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51609" y="47638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7203014" y="2970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
        <p:nvSpPr>
          <p:cNvPr id="2" name="TextBox 1">
            <a:extLst>
              <a:ext uri="{FF2B5EF4-FFF2-40B4-BE49-F238E27FC236}">
                <a16:creationId xmlns:a16="http://schemas.microsoft.com/office/drawing/2014/main" id="{8BB8531F-65BF-86B0-2090-65BEE904D7AA}"/>
              </a:ext>
            </a:extLst>
          </p:cNvPr>
          <p:cNvSpPr txBox="1"/>
          <p:nvPr/>
        </p:nvSpPr>
        <p:spPr>
          <a:xfrm>
            <a:off x="6369617" y="722083"/>
            <a:ext cx="1873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833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E4D31C-848C-90F8-6231-96DC65B88B0E}"/>
              </a:ext>
            </a:extLst>
          </p:cNvPr>
          <p:cNvSpPr txBox="1"/>
          <p:nvPr/>
        </p:nvSpPr>
        <p:spPr>
          <a:xfrm>
            <a:off x="10281843" y="2091542"/>
            <a:ext cx="787267" cy="787267"/>
          </a:xfrm>
          <a:prstGeom prst="ellipse">
            <a:avLst/>
          </a:prstGeom>
          <a:solidFill>
            <a:srgbClr val="512BD4"/>
          </a:solidFill>
          <a:ln>
            <a:noFill/>
          </a:ln>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Title 8"/>
          <p:cNvSpPr>
            <a:spLocks noGrp="1"/>
          </p:cNvSpPr>
          <p:nvPr>
            <p:ph type="title"/>
          </p:nvPr>
        </p:nvSpPr>
        <p:spPr/>
        <p:txBody>
          <a:bodyPr/>
          <a:lstStyle/>
          <a:p>
            <a:r>
              <a:rPr lang="en-US" dirty="0"/>
              <a:t>Hybrid Architecture - .NET MAUI &amp; Blazor</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806578" y="2067998"/>
            <a:ext cx="10875862" cy="3965032"/>
            <a:chOff x="2120082" y="1858210"/>
            <a:chExt cx="10875862" cy="396503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0082" y="4124070"/>
              <a:ext cx="10875862" cy="1699172"/>
              <a:chOff x="2885616" y="3787651"/>
              <a:chExt cx="8067931" cy="134084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85616" y="3787651"/>
                <a:ext cx="8067931" cy="134084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3784954" y="4074719"/>
                <a:ext cx="6448375" cy="71429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Business Logic</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 name="Graphic 2">
            <a:extLst>
              <a:ext uri="{FF2B5EF4-FFF2-40B4-BE49-F238E27FC236}">
                <a16:creationId xmlns:a16="http://schemas.microsoft.com/office/drawing/2014/main" id="{3FF34F49-5529-038F-4074-8A2DA9F88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3132" y="2228019"/>
            <a:ext cx="537461" cy="537461"/>
          </a:xfrm>
          <a:prstGeom prst="rect">
            <a:avLst/>
          </a:prstGeom>
        </p:spPr>
      </p:pic>
      <p:sp>
        <p:nvSpPr>
          <p:cNvPr id="5" name="Rectangle 4">
            <a:extLst>
              <a:ext uri="{FF2B5EF4-FFF2-40B4-BE49-F238E27FC236}">
                <a16:creationId xmlns:a16="http://schemas.microsoft.com/office/drawing/2014/main" id="{507B6877-7CCC-8C23-C01D-5FF89C8BC373}"/>
              </a:ext>
            </a:extLst>
          </p:cNvPr>
          <p:cNvSpPr/>
          <p:nvPr/>
        </p:nvSpPr>
        <p:spPr bwMode="auto">
          <a:xfrm>
            <a:off x="9574042" y="2987268"/>
            <a:ext cx="211750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795F6BE-13B6-1A59-C745-2D37CF565CDB}"/>
              </a:ext>
            </a:extLst>
          </p:cNvPr>
          <p:cNvSpPr txBox="1"/>
          <p:nvPr/>
        </p:nvSpPr>
        <p:spPr>
          <a:xfrm>
            <a:off x="10304876" y="3018881"/>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8" name="Rectangle 7">
            <a:extLst>
              <a:ext uri="{FF2B5EF4-FFF2-40B4-BE49-F238E27FC236}">
                <a16:creationId xmlns:a16="http://schemas.microsoft.com/office/drawing/2014/main" id="{898E9A5C-4908-8B85-6F8D-83014EE058EC}"/>
              </a:ext>
            </a:extLst>
          </p:cNvPr>
          <p:cNvSpPr/>
          <p:nvPr/>
        </p:nvSpPr>
        <p:spPr bwMode="auto">
          <a:xfrm>
            <a:off x="806578" y="3667587"/>
            <a:ext cx="1088041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TextBox 9">
            <a:extLst>
              <a:ext uri="{FF2B5EF4-FFF2-40B4-BE49-F238E27FC236}">
                <a16:creationId xmlns:a16="http://schemas.microsoft.com/office/drawing/2014/main" id="{C0E3B23A-2E60-B6F9-9E23-096B5FCDBD6B}"/>
              </a:ext>
            </a:extLst>
          </p:cNvPr>
          <p:cNvSpPr txBox="1"/>
          <p:nvPr/>
        </p:nvSpPr>
        <p:spPr>
          <a:xfrm>
            <a:off x="1920033" y="3646725"/>
            <a:ext cx="8692642" cy="6589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Blazor Components</a:t>
            </a:r>
          </a:p>
        </p:txBody>
      </p:sp>
    </p:spTree>
    <p:extLst>
      <p:ext uri="{BB962C8B-B14F-4D97-AF65-F5344CB8AC3E}">
        <p14:creationId xmlns:p14="http://schemas.microsoft.com/office/powerpoint/2010/main" val="118348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5649-2828-C3B9-01D9-0334CBF9046C}"/>
              </a:ext>
            </a:extLst>
          </p:cNvPr>
          <p:cNvSpPr>
            <a:spLocks noGrp="1"/>
          </p:cNvSpPr>
          <p:nvPr>
            <p:ph type="title"/>
          </p:nvPr>
        </p:nvSpPr>
        <p:spPr>
          <a:xfrm>
            <a:off x="833831" y="301782"/>
            <a:ext cx="10515600" cy="1325563"/>
          </a:xfrm>
        </p:spPr>
        <p:txBody>
          <a:bodyPr/>
          <a:lstStyle/>
          <a:p>
            <a:r>
              <a:rPr lang="en-US" dirty="0" err="1">
                <a:latin typeface="Open Sans" panose="020B0606030504020204" pitchFamily="34" charset="0"/>
                <a:cs typeface="Open Sans" panose="020B0606030504020204" pitchFamily="34" charset="0"/>
              </a:rPr>
              <a:t>Blazor</a:t>
            </a:r>
            <a:r>
              <a:rPr lang="en-US" dirty="0">
                <a:latin typeface="Open Sans" panose="020B0606030504020204" pitchFamily="34" charset="0"/>
                <a:cs typeface="Open Sans" panose="020B0606030504020204" pitchFamily="34" charset="0"/>
              </a:rPr>
              <a:t> hybrid apps</a:t>
            </a:r>
          </a:p>
        </p:txBody>
      </p:sp>
      <p:sp>
        <p:nvSpPr>
          <p:cNvPr id="4" name="Rounded Rectangle 58" descr="Diagram showing Blazor components are just .NET Razor components rendered via BlazorWebView to .NET MAUI. ">
            <a:extLst>
              <a:ext uri="{FF2B5EF4-FFF2-40B4-BE49-F238E27FC236}">
                <a16:creationId xmlns:a16="http://schemas.microsoft.com/office/drawing/2014/main" id="{FA5DC1B4-3D94-2CA6-3384-2D38FC44B834}"/>
              </a:ext>
            </a:extLst>
          </p:cNvPr>
          <p:cNvSpPr/>
          <p:nvPr/>
        </p:nvSpPr>
        <p:spPr bwMode="auto">
          <a:xfrm>
            <a:off x="6434041" y="1738528"/>
            <a:ext cx="4608000" cy="2429024"/>
          </a:xfrm>
          <a:prstGeom prst="roundRect">
            <a:avLst>
              <a:gd name="adj" fmla="val 10277"/>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40" name="Rounded Rectangle 59">
            <a:extLst>
              <a:ext uri="{FF2B5EF4-FFF2-40B4-BE49-F238E27FC236}">
                <a16:creationId xmlns:a16="http://schemas.microsoft.com/office/drawing/2014/main" id="{B1B88538-BC5C-C47C-C3E1-B5BFCF301C83}"/>
              </a:ext>
            </a:extLst>
          </p:cNvPr>
          <p:cNvSpPr/>
          <p:nvPr/>
        </p:nvSpPr>
        <p:spPr bwMode="auto">
          <a:xfrm>
            <a:off x="6682329" y="1841482"/>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a:noFill/>
                </a:ln>
                <a:solidFill>
                  <a:srgbClr val="F7B548"/>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Blazor</a:t>
            </a:r>
            <a:endParaRPr kumimoji="0" lang="en-US" sz="2400" b="1" i="0" u="none" strike="noStrike" kern="0" cap="none" spc="0" normalizeH="0" baseline="0" noProof="0" dirty="0">
              <a:ln>
                <a:noFill/>
              </a:ln>
              <a:solidFill>
                <a:srgbClr val="F7B548"/>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41" name="Rectangle: Rounded Corners 40">
            <a:extLst>
              <a:ext uri="{FF2B5EF4-FFF2-40B4-BE49-F238E27FC236}">
                <a16:creationId xmlns:a16="http://schemas.microsoft.com/office/drawing/2014/main" id="{43A49780-07F0-84C0-85A0-8FE49FEA2F18}"/>
              </a:ext>
            </a:extLst>
          </p:cNvPr>
          <p:cNvSpPr/>
          <p:nvPr/>
        </p:nvSpPr>
        <p:spPr bwMode="auto">
          <a:xfrm>
            <a:off x="9389170" y="1943878"/>
            <a:ext cx="1344870" cy="599328"/>
          </a:xfrm>
          <a:prstGeom prst="roundRect">
            <a:avLst/>
          </a:prstGeom>
          <a:solidFill>
            <a:schemeClr val="accent3">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sp>
        <p:nvSpPr>
          <p:cNvPr id="45" name="TextBox 44">
            <a:extLst>
              <a:ext uri="{FF2B5EF4-FFF2-40B4-BE49-F238E27FC236}">
                <a16:creationId xmlns:a16="http://schemas.microsoft.com/office/drawing/2014/main" id="{5BAA2864-C03E-1BD2-A1ED-C3E06E22DBAE}"/>
              </a:ext>
            </a:extLst>
          </p:cNvPr>
          <p:cNvSpPr txBox="1"/>
          <p:nvPr/>
        </p:nvSpPr>
        <p:spPr>
          <a:xfrm>
            <a:off x="8748851" y="2750531"/>
            <a:ext cx="1929235" cy="369332"/>
          </a:xfrm>
          <a:prstGeom prst="rect">
            <a:avLst/>
          </a:prstGeom>
          <a:solidFill>
            <a:schemeClr val="accent2">
              <a:lumMod val="5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BlazorWebView</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FFA22CF7-0CDC-399B-1B3C-CE1BC02112AA}"/>
              </a:ext>
              <a:ext uri="{C183D7F6-B498-43B3-948B-1728B52AA6E4}">
                <adec:decorative xmlns:adec="http://schemas.microsoft.com/office/drawing/2017/decorative" val="1"/>
              </a:ext>
            </a:extLst>
          </p:cNvPr>
          <p:cNvCxnSpPr>
            <a:cxnSpLocks/>
            <a:stCxn id="40" idx="2"/>
            <a:endCxn id="5" idx="0"/>
          </p:cNvCxnSpPr>
          <p:nvPr/>
        </p:nvCxnSpPr>
        <p:spPr>
          <a:xfrm>
            <a:off x="8740697" y="2610835"/>
            <a:ext cx="0" cy="655494"/>
          </a:xfrm>
          <a:prstGeom prst="straightConnector1">
            <a:avLst/>
          </a:prstGeom>
          <a:ln w="158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59">
            <a:extLst>
              <a:ext uri="{FF2B5EF4-FFF2-40B4-BE49-F238E27FC236}">
                <a16:creationId xmlns:a16="http://schemas.microsoft.com/office/drawing/2014/main" id="{2718161A-1AAB-64B5-D8D2-FB94528C023D}"/>
              </a:ext>
            </a:extLst>
          </p:cNvPr>
          <p:cNvSpPr/>
          <p:nvPr/>
        </p:nvSpPr>
        <p:spPr bwMode="auto">
          <a:xfrm>
            <a:off x="6682329" y="3266329"/>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7B548"/>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MAUI</a:t>
            </a:r>
          </a:p>
        </p:txBody>
      </p:sp>
      <p:sp>
        <p:nvSpPr>
          <p:cNvPr id="6" name="Rounded Rectangle 94">
            <a:extLst>
              <a:ext uri="{FF2B5EF4-FFF2-40B4-BE49-F238E27FC236}">
                <a16:creationId xmlns:a16="http://schemas.microsoft.com/office/drawing/2014/main" id="{DB94BBDC-9B73-09AE-D0BA-719D143919F6}"/>
              </a:ext>
            </a:extLst>
          </p:cNvPr>
          <p:cNvSpPr/>
          <p:nvPr/>
        </p:nvSpPr>
        <p:spPr bwMode="auto">
          <a:xfrm>
            <a:off x="6449170" y="4269289"/>
            <a:ext cx="1080000" cy="641417"/>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err="1">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WinUI</a:t>
            </a:r>
            <a:endParaRPr kumimoji="0" lang="en-US" sz="1400" b="1" i="0" u="none" strike="noStrike" kern="0" cap="none" spc="0" normalizeH="0" baseline="0" noProof="0" dirty="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7" name="Rounded Rectangle 95">
            <a:extLst>
              <a:ext uri="{FF2B5EF4-FFF2-40B4-BE49-F238E27FC236}">
                <a16:creationId xmlns:a16="http://schemas.microsoft.com/office/drawing/2014/main" id="{C7E6E08E-FAC6-EA83-2FFC-A77AEC55A1E3}"/>
              </a:ext>
            </a:extLst>
          </p:cNvPr>
          <p:cNvSpPr/>
          <p:nvPr/>
        </p:nvSpPr>
        <p:spPr bwMode="auto">
          <a:xfrm>
            <a:off x="7613170" y="4277183"/>
            <a:ext cx="1080000" cy="625629"/>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Mac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Catalyst</a:t>
            </a:r>
          </a:p>
        </p:txBody>
      </p:sp>
      <p:sp>
        <p:nvSpPr>
          <p:cNvPr id="9" name="Rounded Rectangle 93">
            <a:extLst>
              <a:ext uri="{FF2B5EF4-FFF2-40B4-BE49-F238E27FC236}">
                <a16:creationId xmlns:a16="http://schemas.microsoft.com/office/drawing/2014/main" id="{7580C4E1-4605-4C2E-5FB7-14C7A407689A}"/>
              </a:ext>
            </a:extLst>
          </p:cNvPr>
          <p:cNvSpPr/>
          <p:nvPr/>
        </p:nvSpPr>
        <p:spPr bwMode="auto">
          <a:xfrm>
            <a:off x="8777170" y="4271919"/>
            <a:ext cx="1080000" cy="636156"/>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iOS</a:t>
            </a:r>
          </a:p>
        </p:txBody>
      </p:sp>
      <p:sp>
        <p:nvSpPr>
          <p:cNvPr id="8" name="Rounded Rectangle 96">
            <a:extLst>
              <a:ext uri="{FF2B5EF4-FFF2-40B4-BE49-F238E27FC236}">
                <a16:creationId xmlns:a16="http://schemas.microsoft.com/office/drawing/2014/main" id="{0496C475-5F0B-79D9-F2F4-937CE683B576}"/>
              </a:ext>
            </a:extLst>
          </p:cNvPr>
          <p:cNvSpPr/>
          <p:nvPr/>
        </p:nvSpPr>
        <p:spPr bwMode="auto">
          <a:xfrm>
            <a:off x="9941170" y="4271919"/>
            <a:ext cx="1080000" cy="636156"/>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Android</a:t>
            </a:r>
          </a:p>
        </p:txBody>
      </p:sp>
      <p:grpSp>
        <p:nvGrpSpPr>
          <p:cNvPr id="10" name="Group 9">
            <a:extLst>
              <a:ext uri="{FF2B5EF4-FFF2-40B4-BE49-F238E27FC236}">
                <a16:creationId xmlns:a16="http://schemas.microsoft.com/office/drawing/2014/main" id="{5E185C75-898F-CB2A-0EDF-DF3E5C8A35B4}"/>
              </a:ext>
              <a:ext uri="{C183D7F6-B498-43B3-948B-1728B52AA6E4}">
                <adec:decorative xmlns:adec="http://schemas.microsoft.com/office/drawing/2017/decorative" val="1"/>
              </a:ext>
            </a:extLst>
          </p:cNvPr>
          <p:cNvGrpSpPr/>
          <p:nvPr/>
        </p:nvGrpSpPr>
        <p:grpSpPr>
          <a:xfrm>
            <a:off x="6917170" y="4910706"/>
            <a:ext cx="144000" cy="588488"/>
            <a:chOff x="6794457" y="4219635"/>
            <a:chExt cx="144000" cy="588488"/>
          </a:xfrm>
        </p:grpSpPr>
        <p:cxnSp>
          <p:nvCxnSpPr>
            <p:cNvPr id="20" name="Straight Connector 19">
              <a:extLst>
                <a:ext uri="{FF2B5EF4-FFF2-40B4-BE49-F238E27FC236}">
                  <a16:creationId xmlns:a16="http://schemas.microsoft.com/office/drawing/2014/main" id="{7352295D-488E-0104-F155-09EFC36148BD}"/>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EFCAEC-CB23-D563-99CB-2B3C57AEDAB5}"/>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019D56B-527D-7A16-8273-D12448EB9E2C}"/>
              </a:ext>
              <a:ext uri="{C183D7F6-B498-43B3-948B-1728B52AA6E4}">
                <adec:decorative xmlns:adec="http://schemas.microsoft.com/office/drawing/2017/decorative" val="1"/>
              </a:ext>
            </a:extLst>
          </p:cNvPr>
          <p:cNvGrpSpPr/>
          <p:nvPr/>
        </p:nvGrpSpPr>
        <p:grpSpPr>
          <a:xfrm>
            <a:off x="8081170" y="4910706"/>
            <a:ext cx="144000" cy="588488"/>
            <a:chOff x="6794457" y="4219635"/>
            <a:chExt cx="144000" cy="588488"/>
          </a:xfrm>
        </p:grpSpPr>
        <p:cxnSp>
          <p:nvCxnSpPr>
            <p:cNvPr id="18" name="Straight Connector 17">
              <a:extLst>
                <a:ext uri="{FF2B5EF4-FFF2-40B4-BE49-F238E27FC236}">
                  <a16:creationId xmlns:a16="http://schemas.microsoft.com/office/drawing/2014/main" id="{8C9D4F69-9EB3-AEC8-EC28-B49E24842DE4}"/>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FE9FF96-9D75-C561-C942-61A0BC2F29E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582F32C8-D1E7-8B7F-D630-0E693FB41A66}"/>
              </a:ext>
              <a:ext uri="{C183D7F6-B498-43B3-948B-1728B52AA6E4}">
                <adec:decorative xmlns:adec="http://schemas.microsoft.com/office/drawing/2017/decorative" val="1"/>
              </a:ext>
            </a:extLst>
          </p:cNvPr>
          <p:cNvGrpSpPr/>
          <p:nvPr/>
        </p:nvGrpSpPr>
        <p:grpSpPr>
          <a:xfrm>
            <a:off x="9245170" y="4910706"/>
            <a:ext cx="144000" cy="588488"/>
            <a:chOff x="6794457" y="4219635"/>
            <a:chExt cx="144000" cy="588488"/>
          </a:xfrm>
        </p:grpSpPr>
        <p:cxnSp>
          <p:nvCxnSpPr>
            <p:cNvPr id="16" name="Straight Connector 15">
              <a:extLst>
                <a:ext uri="{FF2B5EF4-FFF2-40B4-BE49-F238E27FC236}">
                  <a16:creationId xmlns:a16="http://schemas.microsoft.com/office/drawing/2014/main" id="{42F42524-84DA-1EBE-5F69-D3994659629B}"/>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4D8E22E-F151-85CD-702F-64CE21E6AFB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7EBBBB9-1663-CC59-F667-2A70D95CBC73}"/>
              </a:ext>
              <a:ext uri="{C183D7F6-B498-43B3-948B-1728B52AA6E4}">
                <adec:decorative xmlns:adec="http://schemas.microsoft.com/office/drawing/2017/decorative" val="1"/>
              </a:ext>
            </a:extLst>
          </p:cNvPr>
          <p:cNvGrpSpPr/>
          <p:nvPr/>
        </p:nvGrpSpPr>
        <p:grpSpPr>
          <a:xfrm>
            <a:off x="10409170" y="4910706"/>
            <a:ext cx="144000" cy="588488"/>
            <a:chOff x="6794457" y="4219635"/>
            <a:chExt cx="144000" cy="588488"/>
          </a:xfrm>
        </p:grpSpPr>
        <p:cxnSp>
          <p:nvCxnSpPr>
            <p:cNvPr id="14" name="Straight Connector 13">
              <a:extLst>
                <a:ext uri="{FF2B5EF4-FFF2-40B4-BE49-F238E27FC236}">
                  <a16:creationId xmlns:a16="http://schemas.microsoft.com/office/drawing/2014/main" id="{76C1943B-2871-CF6B-465F-BDDE0FE5716B}"/>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006519A-A129-9209-BB7D-858EB5F21136}"/>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E79C76E7-9468-F2DF-0A03-EAC27D49D81B}"/>
              </a:ext>
            </a:extLst>
          </p:cNvPr>
          <p:cNvGrpSpPr/>
          <p:nvPr/>
        </p:nvGrpSpPr>
        <p:grpSpPr>
          <a:xfrm>
            <a:off x="6478091" y="5399603"/>
            <a:ext cx="998412" cy="960338"/>
            <a:chOff x="769916" y="4835245"/>
            <a:chExt cx="914400" cy="914400"/>
          </a:xfrm>
          <a:solidFill>
            <a:schemeClr val="tx1">
              <a:lumMod val="50000"/>
            </a:schemeClr>
          </a:solidFill>
        </p:grpSpPr>
        <p:grpSp>
          <p:nvGrpSpPr>
            <p:cNvPr id="33" name="Group 42">
              <a:extLst>
                <a:ext uri="{FF2B5EF4-FFF2-40B4-BE49-F238E27FC236}">
                  <a16:creationId xmlns:a16="http://schemas.microsoft.com/office/drawing/2014/main" id="{B8DBFC72-1C81-D0E9-8FA5-471A854C8708}"/>
                </a:ext>
              </a:extLst>
            </p:cNvPr>
            <p:cNvGrpSpPr>
              <a:grpSpLocks noChangeAspect="1"/>
            </p:cNvGrpSpPr>
            <p:nvPr/>
          </p:nvGrpSpPr>
          <p:grpSpPr bwMode="auto">
            <a:xfrm>
              <a:off x="1135999" y="5160128"/>
              <a:ext cx="179625" cy="186208"/>
              <a:chOff x="3492" y="1769"/>
              <a:chExt cx="854" cy="864"/>
            </a:xfrm>
            <a:grpFill/>
          </p:grpSpPr>
          <p:sp>
            <p:nvSpPr>
              <p:cNvPr id="35" name="Freeform 43">
                <a:extLst>
                  <a:ext uri="{FF2B5EF4-FFF2-40B4-BE49-F238E27FC236}">
                    <a16:creationId xmlns:a16="http://schemas.microsoft.com/office/drawing/2014/main" id="{BF4C0F66-64E2-6C37-FDDD-0371046783AF}"/>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44">
                <a:extLst>
                  <a:ext uri="{FF2B5EF4-FFF2-40B4-BE49-F238E27FC236}">
                    <a16:creationId xmlns:a16="http://schemas.microsoft.com/office/drawing/2014/main" id="{2DD35640-3DC5-4146-DBBB-5F1F44D558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5">
                <a:extLst>
                  <a:ext uri="{FF2B5EF4-FFF2-40B4-BE49-F238E27FC236}">
                    <a16:creationId xmlns:a16="http://schemas.microsoft.com/office/drawing/2014/main" id="{A2A6A74C-FA3F-24E8-6EDC-DFA656AE21B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6">
                <a:extLst>
                  <a:ext uri="{FF2B5EF4-FFF2-40B4-BE49-F238E27FC236}">
                    <a16:creationId xmlns:a16="http://schemas.microsoft.com/office/drawing/2014/main" id="{F8A0B2A0-1966-E2B2-7974-975885ECDDC9}"/>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4" name="Graphic 33" descr="Laptop outline">
              <a:extLst>
                <a:ext uri="{FF2B5EF4-FFF2-40B4-BE49-F238E27FC236}">
                  <a16:creationId xmlns:a16="http://schemas.microsoft.com/office/drawing/2014/main" id="{9A7307BC-FFA8-2EBD-278D-6801562D2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6" y="4835245"/>
              <a:ext cx="914400" cy="914400"/>
            </a:xfrm>
            <a:prstGeom prst="rect">
              <a:avLst/>
            </a:prstGeom>
          </p:spPr>
        </p:pic>
      </p:grpSp>
      <p:grpSp>
        <p:nvGrpSpPr>
          <p:cNvPr id="24" name="Group 23">
            <a:extLst>
              <a:ext uri="{FF2B5EF4-FFF2-40B4-BE49-F238E27FC236}">
                <a16:creationId xmlns:a16="http://schemas.microsoft.com/office/drawing/2014/main" id="{6C6C55AB-29FD-2AAE-9B69-C62A9E0AEF91}"/>
              </a:ext>
            </a:extLst>
          </p:cNvPr>
          <p:cNvGrpSpPr/>
          <p:nvPr/>
        </p:nvGrpSpPr>
        <p:grpSpPr>
          <a:xfrm>
            <a:off x="7688314" y="5608082"/>
            <a:ext cx="942887" cy="552045"/>
            <a:chOff x="7809183" y="5200112"/>
            <a:chExt cx="692769" cy="405605"/>
          </a:xfrm>
          <a:solidFill>
            <a:schemeClr val="tx1">
              <a:lumMod val="50000"/>
            </a:schemeClr>
          </a:solidFill>
        </p:grpSpPr>
        <p:sp>
          <p:nvSpPr>
            <p:cNvPr id="30" name="TextBox 29">
              <a:extLst>
                <a:ext uri="{FF2B5EF4-FFF2-40B4-BE49-F238E27FC236}">
                  <a16:creationId xmlns:a16="http://schemas.microsoft.com/office/drawing/2014/main" id="{A403C970-BEEE-9659-7960-EADBC6CA7A8C}"/>
                </a:ext>
              </a:extLst>
            </p:cNvPr>
            <p:cNvSpPr txBox="1"/>
            <p:nvPr/>
          </p:nvSpPr>
          <p:spPr>
            <a:xfrm>
              <a:off x="7906280" y="5262719"/>
              <a:ext cx="507858" cy="2035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1" name="Freeform: Shape 30">
              <a:extLst>
                <a:ext uri="{FF2B5EF4-FFF2-40B4-BE49-F238E27FC236}">
                  <a16:creationId xmlns:a16="http://schemas.microsoft.com/office/drawing/2014/main" id="{89988AE4-352D-8C0B-4105-2707A7929C7C}"/>
                </a:ext>
              </a:extLst>
            </p:cNvPr>
            <p:cNvSpPr/>
            <p:nvPr/>
          </p:nvSpPr>
          <p:spPr>
            <a:xfrm>
              <a:off x="7899544" y="5200112"/>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678EF8BB-6496-5589-F938-B2AEC0E61E59}"/>
                </a:ext>
              </a:extLst>
            </p:cNvPr>
            <p:cNvSpPr/>
            <p:nvPr/>
          </p:nvSpPr>
          <p:spPr>
            <a:xfrm>
              <a:off x="7809183" y="5562260"/>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sp>
        <p:nvSpPr>
          <p:cNvPr id="25" name="TextBox 24">
            <a:extLst>
              <a:ext uri="{FF2B5EF4-FFF2-40B4-BE49-F238E27FC236}">
                <a16:creationId xmlns:a16="http://schemas.microsoft.com/office/drawing/2014/main" id="{B0222EFC-8513-09DA-E626-3FEF307F9732}"/>
              </a:ext>
            </a:extLst>
          </p:cNvPr>
          <p:cNvSpPr txBox="1"/>
          <p:nvPr/>
        </p:nvSpPr>
        <p:spPr>
          <a:xfrm>
            <a:off x="9131758" y="5795594"/>
            <a:ext cx="40748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26" name="Graphic 91" descr="Smart Phone with solid fill">
            <a:extLst>
              <a:ext uri="{FF2B5EF4-FFF2-40B4-BE49-F238E27FC236}">
                <a16:creationId xmlns:a16="http://schemas.microsoft.com/office/drawing/2014/main" id="{7F9ECC88-643A-E785-6FE1-0B702FB548A0}"/>
              </a:ext>
            </a:extLst>
          </p:cNvPr>
          <p:cNvSpPr/>
          <p:nvPr/>
        </p:nvSpPr>
        <p:spPr>
          <a:xfrm>
            <a:off x="9136447" y="5600931"/>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lumMod val="50000"/>
            </a:schemeClr>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pic>
        <p:nvPicPr>
          <p:cNvPr id="29" name="Graphic 28" descr="Smart Phone outline">
            <a:extLst>
              <a:ext uri="{FF2B5EF4-FFF2-40B4-BE49-F238E27FC236}">
                <a16:creationId xmlns:a16="http://schemas.microsoft.com/office/drawing/2014/main" id="{E20D6AEC-29A2-31F6-CA93-0CAA992D68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4383" y="5570339"/>
            <a:ext cx="733486" cy="708805"/>
          </a:xfrm>
          <a:prstGeom prst="rect">
            <a:avLst/>
          </a:prstGeom>
        </p:spPr>
      </p:pic>
      <p:sp>
        <p:nvSpPr>
          <p:cNvPr id="44" name="TextBox 43">
            <a:extLst>
              <a:ext uri="{FF2B5EF4-FFF2-40B4-BE49-F238E27FC236}">
                <a16:creationId xmlns:a16="http://schemas.microsoft.com/office/drawing/2014/main" id="{DA8F651C-4B0B-94E5-D311-A6689C0A0366}"/>
              </a:ext>
            </a:extLst>
          </p:cNvPr>
          <p:cNvSpPr txBox="1"/>
          <p:nvPr/>
        </p:nvSpPr>
        <p:spPr>
          <a:xfrm>
            <a:off x="865499" y="1763491"/>
            <a:ext cx="5226132" cy="34778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Fully native web UI through platform WebView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Multi-platform with MAUI abstractions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No internet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Store distribution and reach</a:t>
            </a:r>
          </a:p>
        </p:txBody>
      </p:sp>
      <p:sp>
        <p:nvSpPr>
          <p:cNvPr id="43" name="Freeform 5">
            <a:extLst>
              <a:ext uri="{FF2B5EF4-FFF2-40B4-BE49-F238E27FC236}">
                <a16:creationId xmlns:a16="http://schemas.microsoft.com/office/drawing/2014/main" id="{FD4A7385-C857-E66D-336D-3E425E77A955}"/>
              </a:ext>
            </a:extLst>
          </p:cNvPr>
          <p:cNvSpPr>
            <a:spLocks noEditPoints="1"/>
          </p:cNvSpPr>
          <p:nvPr/>
        </p:nvSpPr>
        <p:spPr bwMode="auto">
          <a:xfrm>
            <a:off x="10363651" y="5795594"/>
            <a:ext cx="234950"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A20A0"/>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AC9A8988-51E0-C485-7422-9D0C8EA23261}"/>
              </a:ext>
            </a:extLst>
          </p:cNvPr>
          <p:cNvSpPr/>
          <p:nvPr/>
        </p:nvSpPr>
        <p:spPr bwMode="auto">
          <a:xfrm>
            <a:off x="9707098" y="3368904"/>
            <a:ext cx="1026942" cy="564201"/>
          </a:xfrm>
          <a:prstGeom prst="roundRect">
            <a:avLst/>
          </a:prstGeom>
          <a:solidFill>
            <a:schemeClr val="accent3">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APIs</a:t>
            </a:r>
          </a:p>
        </p:txBody>
      </p:sp>
    </p:spTree>
    <p:extLst>
      <p:ext uri="{BB962C8B-B14F-4D97-AF65-F5344CB8AC3E}">
        <p14:creationId xmlns:p14="http://schemas.microsoft.com/office/powerpoint/2010/main" val="390719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animEffect transition="in" filter="fade">
                                      <p:cBhvr>
                                        <p:cTn id="11" dur="500"/>
                                        <p:tgtEl>
                                          <p:spTgt spid="44">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animEffect transition="in" filter="fade">
                                      <p:cBhvr>
                                        <p:cTn id="15" dur="500"/>
                                        <p:tgtEl>
                                          <p:spTgt spid="44">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xEl>
                                              <p:pRg st="6" end="6"/>
                                            </p:txEl>
                                          </p:spTgt>
                                        </p:tgtEl>
                                        <p:attrNameLst>
                                          <p:attrName>style.visibility</p:attrName>
                                        </p:attrNameLst>
                                      </p:cBhvr>
                                      <p:to>
                                        <p:strVal val="visible"/>
                                      </p:to>
                                    </p:set>
                                    <p:animEffect transition="in" filter="fade">
                                      <p:cBhvr>
                                        <p:cTn id="19" dur="500"/>
                                        <p:tgtEl>
                                          <p:spTgt spid="44">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xEl>
                                              <p:pRg st="8" end="8"/>
                                            </p:txEl>
                                          </p:spTgt>
                                        </p:tgtEl>
                                        <p:attrNameLst>
                                          <p:attrName>style.visibility</p:attrName>
                                        </p:attrNameLst>
                                      </p:cBhvr>
                                      <p:to>
                                        <p:strVal val="visible"/>
                                      </p:to>
                                    </p:set>
                                    <p:animEffect transition="in" filter="fade">
                                      <p:cBhvr>
                                        <p:cTn id="23" dur="500"/>
                                        <p:tgtEl>
                                          <p:spTgt spid="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4AB80-A6E9-4189-B6D9-398BEEB5DD07}"/>
              </a:ext>
            </a:extLst>
          </p:cNvPr>
          <p:cNvSpPr>
            <a:spLocks noGrp="1"/>
          </p:cNvSpPr>
          <p:nvPr>
            <p:ph type="body" sz="quarter" idx="10"/>
          </p:nvPr>
        </p:nvSpPr>
        <p:spPr/>
        <p:txBody>
          <a:bodyPr/>
          <a:lstStyle/>
          <a:p>
            <a:r>
              <a:rPr lang="en-US" dirty="0"/>
              <a:t>Reuse existing web development skills and code</a:t>
            </a:r>
          </a:p>
          <a:p>
            <a:r>
              <a:rPr lang="en-US" dirty="0"/>
              <a:t>Access to all the native platform capabilities of the device</a:t>
            </a:r>
          </a:p>
          <a:p>
            <a:r>
              <a:rPr lang="en-US" dirty="0"/>
              <a:t>Mix native &amp; web UI</a:t>
            </a:r>
          </a:p>
          <a:p>
            <a:r>
              <a:rPr lang="en-US" dirty="0"/>
              <a:t>Reduce app development time</a:t>
            </a:r>
          </a:p>
          <a:p>
            <a:r>
              <a:rPr lang="en-US" dirty="0"/>
              <a:t>Ship seamlessly to app store or internal distribution</a:t>
            </a:r>
          </a:p>
          <a:p>
            <a:endParaRPr lang="en-US" dirty="0"/>
          </a:p>
        </p:txBody>
      </p:sp>
      <p:sp>
        <p:nvSpPr>
          <p:cNvPr id="2" name="Title 1">
            <a:extLst>
              <a:ext uri="{FF2B5EF4-FFF2-40B4-BE49-F238E27FC236}">
                <a16:creationId xmlns:a16="http://schemas.microsoft.com/office/drawing/2014/main" id="{79D6C90E-1D90-476F-A62B-A00131C82EB2}"/>
              </a:ext>
            </a:extLst>
          </p:cNvPr>
          <p:cNvSpPr>
            <a:spLocks noGrp="1"/>
          </p:cNvSpPr>
          <p:nvPr>
            <p:ph type="title"/>
          </p:nvPr>
        </p:nvSpPr>
        <p:spPr/>
        <p:txBody>
          <a:bodyPr/>
          <a:lstStyle/>
          <a:p>
            <a:r>
              <a:rPr lang="en-US" dirty="0"/>
              <a:t>Hybrid app benefits</a:t>
            </a:r>
          </a:p>
        </p:txBody>
      </p:sp>
    </p:spTree>
    <p:extLst>
      <p:ext uri="{BB962C8B-B14F-4D97-AF65-F5344CB8AC3E}">
        <p14:creationId xmlns:p14="http://schemas.microsoft.com/office/powerpoint/2010/main" val="35737096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p:txBody>
          <a:bodyPr>
            <a:normAutofit/>
          </a:bodyPr>
          <a:lstStyle/>
          <a:p>
            <a:pPr algn="ctr"/>
            <a:r>
              <a:rPr lang="en-US" dirty="0">
                <a:latin typeface="Open Sans" panose="020B0606030504020204" pitchFamily="34" charset="0"/>
                <a:cs typeface="Open Sans" panose="020B0606030504020204" pitchFamily="34" charset="0"/>
              </a:rPr>
              <a:t>.NET offers choice for developers</a:t>
            </a:r>
          </a:p>
        </p:txBody>
      </p:sp>
      <p:sp>
        <p:nvSpPr>
          <p:cNvPr id="6" name="Rounded Rectangle 5">
            <a:extLst>
              <a:ext uri="{FF2B5EF4-FFF2-40B4-BE49-F238E27FC236}">
                <a16:creationId xmlns:a16="http://schemas.microsoft.com/office/drawing/2014/main" id="{4B17FBC4-F1F5-A3BA-A3A7-E8BBDB1F9345}"/>
              </a:ext>
              <a:ext uri="{C183D7F6-B498-43B3-948B-1728B52AA6E4}">
                <adec:decorative xmlns:adec="http://schemas.microsoft.com/office/drawing/2017/decorative" val="1"/>
              </a:ext>
            </a:extLst>
          </p:cNvPr>
          <p:cNvSpPr/>
          <p:nvPr/>
        </p:nvSpPr>
        <p:spPr bwMode="auto">
          <a:xfrm>
            <a:off x="1341120" y="2017718"/>
            <a:ext cx="3108960" cy="3536041"/>
          </a:xfrm>
          <a:prstGeom prst="roundRect">
            <a:avLst>
              <a:gd name="adj" fmla="val 2796"/>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HTML, CSS</a:t>
            </a:r>
          </a:p>
        </p:txBody>
      </p:sp>
      <p:sp>
        <p:nvSpPr>
          <p:cNvPr id="7" name="TextBox 6">
            <a:extLst>
              <a:ext uri="{FF2B5EF4-FFF2-40B4-BE49-F238E27FC236}">
                <a16:creationId xmlns:a16="http://schemas.microsoft.com/office/drawing/2014/main" id="{937F5CBA-B4FA-67BA-3559-C1A4607EEAC0}"/>
              </a:ext>
              <a:ext uri="{C183D7F6-B498-43B3-948B-1728B52AA6E4}">
                <adec:decorative xmlns:adec="http://schemas.microsoft.com/office/drawing/2017/decorative" val="1"/>
              </a:ext>
            </a:extLst>
          </p:cNvPr>
          <p:cNvSpPr txBox="1"/>
          <p:nvPr/>
        </p:nvSpPr>
        <p:spPr>
          <a:xfrm>
            <a:off x="1631717" y="4782270"/>
            <a:ext cx="252776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6437">
                      <a:srgbClr val="FFFFFF"/>
                    </a:gs>
                    <a:gs pos="83000">
                      <a:srgbClr val="FFFFFF"/>
                    </a:gs>
                  </a:gsLst>
                  <a:lin ang="2700000" scaled="0"/>
                </a:gradFill>
                <a:effectLst/>
                <a:uLnTx/>
                <a:uFillTx/>
                <a:latin typeface="Segoe UI Semibold"/>
                <a:ea typeface="Open Sans" panose="020B0606030504020204" pitchFamily="34" charset="0"/>
                <a:cs typeface="Open Sans" panose="020B0606030504020204" pitchFamily="34" charset="0"/>
              </a:rPr>
              <a:t>Websites and PWAs</a:t>
            </a:r>
          </a:p>
        </p:txBody>
      </p:sp>
      <p:sp>
        <p:nvSpPr>
          <p:cNvPr id="8" name="Rounded Rectangle 5">
            <a:extLst>
              <a:ext uri="{FF2B5EF4-FFF2-40B4-BE49-F238E27FC236}">
                <a16:creationId xmlns:a16="http://schemas.microsoft.com/office/drawing/2014/main" id="{60720CBF-9192-7563-D8F6-7483203CE283}"/>
              </a:ext>
              <a:ext uri="{C183D7F6-B498-43B3-948B-1728B52AA6E4}">
                <adec:decorative xmlns:adec="http://schemas.microsoft.com/office/drawing/2017/decorative" val="1"/>
              </a:ext>
            </a:extLst>
          </p:cNvPr>
          <p:cNvSpPr/>
          <p:nvPr/>
        </p:nvSpPr>
        <p:spPr bwMode="auto">
          <a:xfrm>
            <a:off x="45415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 + .NET MAUI</a:t>
            </a:r>
          </a:p>
        </p:txBody>
      </p:sp>
      <p:sp>
        <p:nvSpPr>
          <p:cNvPr id="9" name="TextBox 8">
            <a:extLst>
              <a:ext uri="{FF2B5EF4-FFF2-40B4-BE49-F238E27FC236}">
                <a16:creationId xmlns:a16="http://schemas.microsoft.com/office/drawing/2014/main" id="{DB059997-58AE-850E-99E1-C1FBA88FE12C}"/>
              </a:ext>
              <a:ext uri="{C183D7F6-B498-43B3-948B-1728B52AA6E4}">
                <adec:decorative xmlns:adec="http://schemas.microsoft.com/office/drawing/2017/decorative" val="1"/>
              </a:ext>
            </a:extLst>
          </p:cNvPr>
          <p:cNvSpPr txBox="1"/>
          <p:nvPr/>
        </p:nvSpPr>
        <p:spPr>
          <a:xfrm>
            <a:off x="5259033" y="4782270"/>
            <a:ext cx="16739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6437">
                      <a:srgbClr val="FFFFFF"/>
                    </a:gs>
                    <a:gs pos="83000">
                      <a:srgbClr val="FFFFFF"/>
                    </a:gs>
                  </a:gsLst>
                  <a:lin ang="2700000" scaled="0"/>
                </a:gradFill>
                <a:effectLst/>
                <a:uLnTx/>
                <a:uFillTx/>
                <a:latin typeface="Segoe UI Semibold"/>
                <a:ea typeface="Open Sans" panose="020B0606030504020204" pitchFamily="34" charset="0"/>
                <a:cs typeface="Open Sans" panose="020B0606030504020204" pitchFamily="34" charset="0"/>
              </a:rPr>
              <a:t>Hybrid</a:t>
            </a:r>
          </a:p>
        </p:txBody>
      </p:sp>
      <p:sp>
        <p:nvSpPr>
          <p:cNvPr id="10" name="Rounded Rectangle 5">
            <a:extLst>
              <a:ext uri="{FF2B5EF4-FFF2-40B4-BE49-F238E27FC236}">
                <a16:creationId xmlns:a16="http://schemas.microsoft.com/office/drawing/2014/main" id="{AE9EF05D-E653-39B0-80C7-8FAE37C73C14}"/>
              </a:ext>
              <a:ext uri="{C183D7F6-B498-43B3-948B-1728B52AA6E4}">
                <adec:decorative xmlns:adec="http://schemas.microsoft.com/office/drawing/2017/decorative" val="1"/>
              </a:ext>
            </a:extLst>
          </p:cNvPr>
          <p:cNvSpPr/>
          <p:nvPr/>
        </p:nvSpPr>
        <p:spPr bwMode="auto">
          <a:xfrm>
            <a:off x="77419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XAML </a:t>
            </a:r>
          </a:p>
        </p:txBody>
      </p:sp>
      <p:sp>
        <p:nvSpPr>
          <p:cNvPr id="11" name="TextBox 10">
            <a:extLst>
              <a:ext uri="{FF2B5EF4-FFF2-40B4-BE49-F238E27FC236}">
                <a16:creationId xmlns:a16="http://schemas.microsoft.com/office/drawing/2014/main" id="{B853E032-69E0-31AC-C328-4ACB5521E837}"/>
              </a:ext>
              <a:ext uri="{C183D7F6-B498-43B3-948B-1728B52AA6E4}">
                <adec:decorative xmlns:adec="http://schemas.microsoft.com/office/drawing/2017/decorative" val="1"/>
              </a:ext>
            </a:extLst>
          </p:cNvPr>
          <p:cNvSpPr txBox="1"/>
          <p:nvPr/>
        </p:nvSpPr>
        <p:spPr>
          <a:xfrm>
            <a:off x="8459433" y="4782270"/>
            <a:ext cx="167393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6437">
                      <a:srgbClr val="FFFFFF"/>
                    </a:gs>
                    <a:gs pos="83000">
                      <a:srgbClr val="FFFFFF"/>
                    </a:gs>
                  </a:gsLst>
                  <a:lin ang="2700000" scaled="0"/>
                </a:gradFill>
                <a:effectLst/>
                <a:uLnTx/>
                <a:uFillTx/>
                <a:latin typeface="Segoe UI Semibold"/>
                <a:ea typeface="Open Sans" panose="020B0606030504020204" pitchFamily="34" charset="0"/>
                <a:cs typeface="Open Sans" panose="020B0606030504020204" pitchFamily="34" charset="0"/>
              </a:rPr>
              <a:t>Native</a:t>
            </a:r>
          </a:p>
        </p:txBody>
      </p:sp>
      <p:sp>
        <p:nvSpPr>
          <p:cNvPr id="13" name="Rectangle: Rounded Corners 12">
            <a:extLst>
              <a:ext uri="{FF2B5EF4-FFF2-40B4-BE49-F238E27FC236}">
                <a16:creationId xmlns:a16="http://schemas.microsoft.com/office/drawing/2014/main" id="{0DE4EEB7-E8DF-39BF-A0A4-DD63BCB6685A}"/>
              </a:ext>
              <a:ext uri="{C183D7F6-B498-43B3-948B-1728B52AA6E4}">
                <adec:decorative xmlns:adec="http://schemas.microsoft.com/office/drawing/2017/decorative" val="1"/>
              </a:ext>
            </a:extLst>
          </p:cNvPr>
          <p:cNvSpPr/>
          <p:nvPr/>
        </p:nvSpPr>
        <p:spPr bwMode="auto">
          <a:xfrm>
            <a:off x="293687" y="3463896"/>
            <a:ext cx="11604626" cy="521208"/>
          </a:xfrm>
          <a:prstGeom prst="roundRect">
            <a:avLst>
              <a:gd name="adj" fmla="val 50000"/>
            </a:avLst>
          </a:prstGeom>
          <a:gradFill flip="none" rotWithShape="1">
            <a:gsLst>
              <a:gs pos="63000">
                <a:schemeClr val="tx1">
                  <a:lumMod val="60000"/>
                  <a:lumOff val="40000"/>
                </a:schemeClr>
              </a:gs>
              <a:gs pos="10000">
                <a:schemeClr val="accent2"/>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Calibri Light" panose="020F0302020204030204"/>
              <a:ea typeface="+mn-ea"/>
              <a:cs typeface="Segoe UI" pitchFamily="34" charset="0"/>
            </a:endParaRPr>
          </a:p>
        </p:txBody>
      </p:sp>
      <p:cxnSp>
        <p:nvCxnSpPr>
          <p:cNvPr id="27" name="Straight Arrow Connector 26">
            <a:extLst>
              <a:ext uri="{FF2B5EF4-FFF2-40B4-BE49-F238E27FC236}">
                <a16:creationId xmlns:a16="http://schemas.microsoft.com/office/drawing/2014/main" id="{BB8415D1-02D4-0927-FA63-73E91838140A}"/>
              </a:ext>
              <a:ext uri="{C183D7F6-B498-43B3-948B-1728B52AA6E4}">
                <adec:decorative xmlns:adec="http://schemas.microsoft.com/office/drawing/2017/decorative" val="1"/>
              </a:ext>
            </a:extLst>
          </p:cNvPr>
          <p:cNvCxnSpPr>
            <a:cxnSpLocks/>
          </p:cNvCxnSpPr>
          <p:nvPr/>
        </p:nvCxnSpPr>
        <p:spPr>
          <a:xfrm>
            <a:off x="1529422" y="3724500"/>
            <a:ext cx="9133157" cy="0"/>
          </a:xfrm>
          <a:prstGeom prst="straightConnector1">
            <a:avLst/>
          </a:prstGeom>
          <a:gradFill>
            <a:gsLst>
              <a:gs pos="0">
                <a:srgbClr val="50E6FF"/>
              </a:gs>
              <a:gs pos="100000">
                <a:srgbClr val="8661C5"/>
              </a:gs>
            </a:gsLst>
            <a:lin ang="2700000" scaled="0"/>
          </a:gradFill>
          <a:ln w="19050" cap="flat" cmpd="sng" algn="ctr">
            <a:solidFill>
              <a:srgbClr val="000000"/>
            </a:solidFill>
            <a:prstDash val="solid"/>
            <a:headEnd type="arrow" w="lg" len="sm"/>
            <a:tailEnd type="arrow" w="lg" len="sm"/>
          </a:ln>
          <a:effectLst/>
        </p:spPr>
      </p:cxnSp>
      <p:sp>
        <p:nvSpPr>
          <p:cNvPr id="28" name="Rectangle 27">
            <a:extLst>
              <a:ext uri="{FF2B5EF4-FFF2-40B4-BE49-F238E27FC236}">
                <a16:creationId xmlns:a16="http://schemas.microsoft.com/office/drawing/2014/main" id="{F95B8D94-91E4-328B-86FE-470D567F6EE4}"/>
              </a:ext>
              <a:ext uri="{C183D7F6-B498-43B3-948B-1728B52AA6E4}">
                <adec:decorative xmlns:adec="http://schemas.microsoft.com/office/drawing/2017/decorative" val="1"/>
              </a:ext>
            </a:extLst>
          </p:cNvPr>
          <p:cNvSpPr/>
          <p:nvPr/>
        </p:nvSpPr>
        <p:spPr bwMode="auto">
          <a:xfrm>
            <a:off x="293688" y="3538295"/>
            <a:ext cx="2018551"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333333">
                    <a:lumMod val="50000"/>
                  </a:srgbClr>
                </a:solidFill>
                <a:effectLst/>
                <a:uLnTx/>
                <a:uFillTx/>
                <a:latin typeface="Segoe UI Semibold"/>
                <a:ea typeface="Segoe UI" pitchFamily="34" charset="0"/>
                <a:cs typeface="Segoe UI" pitchFamily="34" charset="0"/>
              </a:rPr>
              <a:t>Reach</a:t>
            </a:r>
          </a:p>
        </p:txBody>
      </p:sp>
      <p:sp>
        <p:nvSpPr>
          <p:cNvPr id="29" name="Rectangle 28">
            <a:extLst>
              <a:ext uri="{FF2B5EF4-FFF2-40B4-BE49-F238E27FC236}">
                <a16:creationId xmlns:a16="http://schemas.microsoft.com/office/drawing/2014/main" id="{316D9759-CCEF-D8F5-048A-1FE98D5027EE}"/>
              </a:ext>
              <a:ext uri="{C183D7F6-B498-43B3-948B-1728B52AA6E4}">
                <adec:decorative xmlns:adec="http://schemas.microsoft.com/office/drawing/2017/decorative" val="1"/>
              </a:ext>
            </a:extLst>
          </p:cNvPr>
          <p:cNvSpPr/>
          <p:nvPr/>
        </p:nvSpPr>
        <p:spPr bwMode="auto">
          <a:xfrm>
            <a:off x="10535970" y="3538295"/>
            <a:ext cx="1362344"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172">
                      <a:srgbClr val="000000"/>
                    </a:gs>
                    <a:gs pos="14943">
                      <a:srgbClr val="000000"/>
                    </a:gs>
                  </a:gsLst>
                  <a:path path="circle">
                    <a:fillToRect l="100000" t="100000"/>
                  </a:path>
                </a:gradFill>
                <a:effectLst/>
                <a:uLnTx/>
                <a:uFillTx/>
                <a:latin typeface="Segoe UI Semibold"/>
                <a:ea typeface="Segoe UI" pitchFamily="34" charset="0"/>
                <a:cs typeface="Segoe UI" pitchFamily="34" charset="0"/>
              </a:rPr>
              <a:t>Depth</a:t>
            </a:r>
          </a:p>
        </p:txBody>
      </p:sp>
      <p:sp>
        <p:nvSpPr>
          <p:cNvPr id="34" name="Oval 33">
            <a:extLst>
              <a:ext uri="{FF2B5EF4-FFF2-40B4-BE49-F238E27FC236}">
                <a16:creationId xmlns:a16="http://schemas.microsoft.com/office/drawing/2014/main" id="{1C1E6641-1CEF-DD58-EB65-D3FC57EBB4AD}"/>
              </a:ext>
              <a:ext uri="{C183D7F6-B498-43B3-948B-1728B52AA6E4}">
                <adec:decorative xmlns:adec="http://schemas.microsoft.com/office/drawing/2017/decorative" val="1"/>
              </a:ext>
            </a:extLst>
          </p:cNvPr>
          <p:cNvSpPr>
            <a:spLocks noChangeAspect="1"/>
          </p:cNvSpPr>
          <p:nvPr/>
        </p:nvSpPr>
        <p:spPr>
          <a:xfrm>
            <a:off x="23469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B8684175-1BA0-8D60-728D-30DE2081F3DF}"/>
              </a:ext>
              <a:ext uri="{C183D7F6-B498-43B3-948B-1728B52AA6E4}">
                <adec:decorative xmlns:adec="http://schemas.microsoft.com/office/drawing/2017/decorative" val="1"/>
              </a:ext>
            </a:extLst>
          </p:cNvPr>
          <p:cNvSpPr>
            <a:spLocks noChangeAspect="1"/>
          </p:cNvSpPr>
          <p:nvPr/>
        </p:nvSpPr>
        <p:spPr>
          <a:xfrm>
            <a:off x="55473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7" name="Oval 36">
            <a:extLst>
              <a:ext uri="{FF2B5EF4-FFF2-40B4-BE49-F238E27FC236}">
                <a16:creationId xmlns:a16="http://schemas.microsoft.com/office/drawing/2014/main" id="{E12689EB-6D1C-B7E8-6AEE-E67A8E6FA25B}"/>
              </a:ext>
              <a:ext uri="{C183D7F6-B498-43B3-948B-1728B52AA6E4}">
                <adec:decorative xmlns:adec="http://schemas.microsoft.com/office/drawing/2017/decorative" val="1"/>
              </a:ext>
            </a:extLst>
          </p:cNvPr>
          <p:cNvSpPr>
            <a:spLocks noChangeAspect="1"/>
          </p:cNvSpPr>
          <p:nvPr/>
        </p:nvSpPr>
        <p:spPr>
          <a:xfrm>
            <a:off x="87477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pic>
        <p:nvPicPr>
          <p:cNvPr id="58" name="Graphic 14">
            <a:extLst>
              <a:ext uri="{FF2B5EF4-FFF2-40B4-BE49-F238E27FC236}">
                <a16:creationId xmlns:a16="http://schemas.microsoft.com/office/drawing/2014/main" id="{25B45E5A-01DC-9446-35E3-2D894969A8B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95062" y="3423162"/>
            <a:ext cx="602676" cy="602676"/>
          </a:xfrm>
          <a:prstGeom prst="rect">
            <a:avLst/>
          </a:prstGeom>
        </p:spPr>
      </p:pic>
      <p:sp>
        <p:nvSpPr>
          <p:cNvPr id="62" name="Graphic 13">
            <a:extLst>
              <a:ext uri="{FF2B5EF4-FFF2-40B4-BE49-F238E27FC236}">
                <a16:creationId xmlns:a16="http://schemas.microsoft.com/office/drawing/2014/main" id="{25D394E9-CE23-B799-5BC3-DA8E96CFA4F0}"/>
              </a:ext>
              <a:ext uri="{C183D7F6-B498-43B3-948B-1728B52AA6E4}">
                <adec:decorative xmlns:adec="http://schemas.microsoft.com/office/drawing/2017/decorative" val="1"/>
              </a:ext>
            </a:extLst>
          </p:cNvPr>
          <p:cNvSpPr/>
          <p:nvPr/>
        </p:nvSpPr>
        <p:spPr>
          <a:xfrm>
            <a:off x="5830235" y="3469434"/>
            <a:ext cx="531531" cy="510132"/>
          </a:xfrm>
          <a:custGeom>
            <a:avLst/>
            <a:gdLst>
              <a:gd name="connsiteX0" fmla="*/ 314350 w 498565"/>
              <a:gd name="connsiteY0" fmla="*/ 5410 h 478493"/>
              <a:gd name="connsiteX1" fmla="*/ 312436 w 498565"/>
              <a:gd name="connsiteY1" fmla="*/ 3757 h 478493"/>
              <a:gd name="connsiteX2" fmla="*/ 287909 w 498565"/>
              <a:gd name="connsiteY2" fmla="*/ 5410 h 478493"/>
              <a:gd name="connsiteX3" fmla="*/ 286236 w 498565"/>
              <a:gd name="connsiteY3" fmla="*/ 7301 h 478493"/>
              <a:gd name="connsiteX4" fmla="*/ 287909 w 498565"/>
              <a:gd name="connsiteY4" fmla="*/ 31531 h 478493"/>
              <a:gd name="connsiteX5" fmla="*/ 337055 w 498565"/>
              <a:gd name="connsiteY5" fmla="*/ 80038 h 478493"/>
              <a:gd name="connsiteX6" fmla="*/ 162034 w 498565"/>
              <a:gd name="connsiteY6" fmla="*/ 80038 h 478493"/>
              <a:gd name="connsiteX7" fmla="*/ 156222 w 498565"/>
              <a:gd name="connsiteY7" fmla="*/ 80140 h 478493"/>
              <a:gd name="connsiteX8" fmla="*/ 0 w 498565"/>
              <a:gd name="connsiteY8" fmla="*/ 240115 h 478493"/>
              <a:gd name="connsiteX9" fmla="*/ 42171 w 498565"/>
              <a:gd name="connsiteY9" fmla="*/ 347833 h 478493"/>
              <a:gd name="connsiteX10" fmla="*/ 43975 w 498565"/>
              <a:gd name="connsiteY10" fmla="*/ 349538 h 478493"/>
              <a:gd name="connsiteX11" fmla="*/ 56089 w 498565"/>
              <a:gd name="connsiteY11" fmla="*/ 353938 h 478493"/>
              <a:gd name="connsiteX12" fmla="*/ 74785 w 498565"/>
              <a:gd name="connsiteY12" fmla="*/ 335468 h 478493"/>
              <a:gd name="connsiteX13" fmla="*/ 70889 w 498565"/>
              <a:gd name="connsiteY13" fmla="*/ 324181 h 478493"/>
              <a:gd name="connsiteX14" fmla="*/ 65920 w 498565"/>
              <a:gd name="connsiteY14" fmla="*/ 318520 h 478493"/>
              <a:gd name="connsiteX15" fmla="*/ 37392 w 498565"/>
              <a:gd name="connsiteY15" fmla="*/ 240115 h 478493"/>
              <a:gd name="connsiteX16" fmla="*/ 162034 w 498565"/>
              <a:gd name="connsiteY16" fmla="*/ 116979 h 478493"/>
              <a:gd name="connsiteX17" fmla="*/ 333565 w 498565"/>
              <a:gd name="connsiteY17" fmla="*/ 116979 h 478493"/>
              <a:gd name="connsiteX18" fmla="*/ 287909 w 498565"/>
              <a:gd name="connsiteY18" fmla="*/ 162137 h 478493"/>
              <a:gd name="connsiteX19" fmla="*/ 286236 w 498565"/>
              <a:gd name="connsiteY19" fmla="*/ 164028 h 478493"/>
              <a:gd name="connsiteX20" fmla="*/ 287909 w 498565"/>
              <a:gd name="connsiteY20" fmla="*/ 188258 h 478493"/>
              <a:gd name="connsiteX21" fmla="*/ 314350 w 498565"/>
              <a:gd name="connsiteY21" fmla="*/ 188258 h 478493"/>
              <a:gd name="connsiteX22" fmla="*/ 393672 w 498565"/>
              <a:gd name="connsiteY22" fmla="*/ 109894 h 478493"/>
              <a:gd name="connsiteX23" fmla="*/ 395345 w 498565"/>
              <a:gd name="connsiteY23" fmla="*/ 108003 h 478493"/>
              <a:gd name="connsiteX24" fmla="*/ 393672 w 498565"/>
              <a:gd name="connsiteY24" fmla="*/ 83773 h 478493"/>
              <a:gd name="connsiteX25" fmla="*/ 314350 w 498565"/>
              <a:gd name="connsiteY25" fmla="*/ 5410 h 478493"/>
              <a:gd name="connsiteX26" fmla="*/ 454442 w 498565"/>
              <a:gd name="connsiteY26" fmla="*/ 130569 h 478493"/>
              <a:gd name="connsiteX27" fmla="*/ 442476 w 498565"/>
              <a:gd name="connsiteY27" fmla="*/ 126292 h 478493"/>
              <a:gd name="connsiteX28" fmla="*/ 423780 w 498565"/>
              <a:gd name="connsiteY28" fmla="*/ 144762 h 478493"/>
              <a:gd name="connsiteX29" fmla="*/ 428245 w 498565"/>
              <a:gd name="connsiteY29" fmla="*/ 156730 h 478493"/>
              <a:gd name="connsiteX30" fmla="*/ 461173 w 498565"/>
              <a:gd name="connsiteY30" fmla="*/ 240115 h 478493"/>
              <a:gd name="connsiteX31" fmla="*/ 336531 w 498565"/>
              <a:gd name="connsiteY31" fmla="*/ 363253 h 478493"/>
              <a:gd name="connsiteX32" fmla="*/ 163479 w 498565"/>
              <a:gd name="connsiteY32" fmla="*/ 363253 h 478493"/>
              <a:gd name="connsiteX33" fmla="*/ 210978 w 498565"/>
              <a:gd name="connsiteY33" fmla="*/ 316358 h 478493"/>
              <a:gd name="connsiteX34" fmla="*/ 212800 w 498565"/>
              <a:gd name="connsiteY34" fmla="*/ 314267 h 478493"/>
              <a:gd name="connsiteX35" fmla="*/ 212650 w 498565"/>
              <a:gd name="connsiteY35" fmla="*/ 292126 h 478493"/>
              <a:gd name="connsiteX36" fmla="*/ 210978 w 498565"/>
              <a:gd name="connsiteY36" fmla="*/ 290235 h 478493"/>
              <a:gd name="connsiteX37" fmla="*/ 208861 w 498565"/>
              <a:gd name="connsiteY37" fmla="*/ 288433 h 478493"/>
              <a:gd name="connsiteX38" fmla="*/ 186451 w 498565"/>
              <a:gd name="connsiteY38" fmla="*/ 288583 h 478493"/>
              <a:gd name="connsiteX39" fmla="*/ 184537 w 498565"/>
              <a:gd name="connsiteY39" fmla="*/ 290235 h 478493"/>
              <a:gd name="connsiteX40" fmla="*/ 105215 w 498565"/>
              <a:gd name="connsiteY40" fmla="*/ 368599 h 478493"/>
              <a:gd name="connsiteX41" fmla="*/ 103391 w 498565"/>
              <a:gd name="connsiteY41" fmla="*/ 370688 h 478493"/>
              <a:gd name="connsiteX42" fmla="*/ 103542 w 498565"/>
              <a:gd name="connsiteY42" fmla="*/ 392828 h 478493"/>
              <a:gd name="connsiteX43" fmla="*/ 105215 w 498565"/>
              <a:gd name="connsiteY43" fmla="*/ 394720 h 478493"/>
              <a:gd name="connsiteX44" fmla="*/ 184537 w 498565"/>
              <a:gd name="connsiteY44" fmla="*/ 473083 h 478493"/>
              <a:gd name="connsiteX45" fmla="*/ 186634 w 498565"/>
              <a:gd name="connsiteY45" fmla="*/ 474872 h 478493"/>
              <a:gd name="connsiteX46" fmla="*/ 210978 w 498565"/>
              <a:gd name="connsiteY46" fmla="*/ 473083 h 478493"/>
              <a:gd name="connsiteX47" fmla="*/ 212650 w 498565"/>
              <a:gd name="connsiteY47" fmla="*/ 448854 h 478493"/>
              <a:gd name="connsiteX48" fmla="*/ 210978 w 498565"/>
              <a:gd name="connsiteY48" fmla="*/ 446962 h 478493"/>
              <a:gd name="connsiteX49" fmla="*/ 163629 w 498565"/>
              <a:gd name="connsiteY49" fmla="*/ 400192 h 478493"/>
              <a:gd name="connsiteX50" fmla="*/ 336531 w 498565"/>
              <a:gd name="connsiteY50" fmla="*/ 400192 h 478493"/>
              <a:gd name="connsiteX51" fmla="*/ 342342 w 498565"/>
              <a:gd name="connsiteY51" fmla="*/ 400092 h 478493"/>
              <a:gd name="connsiteX52" fmla="*/ 498565 w 498565"/>
              <a:gd name="connsiteY52" fmla="*/ 240115 h 478493"/>
              <a:gd name="connsiteX53" fmla="*/ 456259 w 498565"/>
              <a:gd name="connsiteY53" fmla="*/ 132252 h 478493"/>
              <a:gd name="connsiteX54" fmla="*/ 454442 w 498565"/>
              <a:gd name="connsiteY54" fmla="*/ 130569 h 4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8565" h="478493">
                <a:moveTo>
                  <a:pt x="314350" y="5410"/>
                </a:moveTo>
                <a:lnTo>
                  <a:pt x="312436" y="3757"/>
                </a:lnTo>
                <a:cubicBezTo>
                  <a:pt x="305107" y="-1753"/>
                  <a:pt x="294602" y="-1202"/>
                  <a:pt x="287909" y="5410"/>
                </a:cubicBezTo>
                <a:lnTo>
                  <a:pt x="286236" y="7301"/>
                </a:lnTo>
                <a:cubicBezTo>
                  <a:pt x="280660" y="14541"/>
                  <a:pt x="281216" y="24919"/>
                  <a:pt x="287909" y="31531"/>
                </a:cubicBezTo>
                <a:lnTo>
                  <a:pt x="337055" y="80038"/>
                </a:lnTo>
                <a:lnTo>
                  <a:pt x="162034" y="80038"/>
                </a:lnTo>
                <a:lnTo>
                  <a:pt x="156222" y="80140"/>
                </a:lnTo>
                <a:cubicBezTo>
                  <a:pt x="69425" y="83162"/>
                  <a:pt x="0" y="153630"/>
                  <a:pt x="0" y="240115"/>
                </a:cubicBezTo>
                <a:cubicBezTo>
                  <a:pt x="0" y="281597"/>
                  <a:pt x="15972" y="319396"/>
                  <a:pt x="42171" y="347833"/>
                </a:cubicBezTo>
                <a:lnTo>
                  <a:pt x="43975" y="349538"/>
                </a:lnTo>
                <a:cubicBezTo>
                  <a:pt x="47238" y="352282"/>
                  <a:pt x="51468" y="353938"/>
                  <a:pt x="56089" y="353938"/>
                </a:cubicBezTo>
                <a:cubicBezTo>
                  <a:pt x="66414" y="353938"/>
                  <a:pt x="74785" y="345669"/>
                  <a:pt x="74785" y="335468"/>
                </a:cubicBezTo>
                <a:cubicBezTo>
                  <a:pt x="74785" y="331218"/>
                  <a:pt x="73331" y="327302"/>
                  <a:pt x="70889" y="324181"/>
                </a:cubicBezTo>
                <a:lnTo>
                  <a:pt x="65920" y="318520"/>
                </a:lnTo>
                <a:cubicBezTo>
                  <a:pt x="48100" y="297223"/>
                  <a:pt x="37392" y="269905"/>
                  <a:pt x="37392" y="240115"/>
                </a:cubicBezTo>
                <a:cubicBezTo>
                  <a:pt x="37392" y="172109"/>
                  <a:pt x="93196" y="116979"/>
                  <a:pt x="162034" y="116979"/>
                </a:cubicBezTo>
                <a:lnTo>
                  <a:pt x="333565" y="116979"/>
                </a:lnTo>
                <a:lnTo>
                  <a:pt x="287909" y="162137"/>
                </a:lnTo>
                <a:lnTo>
                  <a:pt x="286236" y="164028"/>
                </a:lnTo>
                <a:cubicBezTo>
                  <a:pt x="280660" y="171268"/>
                  <a:pt x="281216" y="181646"/>
                  <a:pt x="287909" y="188258"/>
                </a:cubicBezTo>
                <a:cubicBezTo>
                  <a:pt x="295210" y="195471"/>
                  <a:pt x="307049" y="195471"/>
                  <a:pt x="314350" y="188258"/>
                </a:cubicBezTo>
                <a:lnTo>
                  <a:pt x="393672" y="109894"/>
                </a:lnTo>
                <a:lnTo>
                  <a:pt x="395345" y="108003"/>
                </a:lnTo>
                <a:cubicBezTo>
                  <a:pt x="400921" y="100763"/>
                  <a:pt x="400363" y="90385"/>
                  <a:pt x="393672" y="83773"/>
                </a:cubicBezTo>
                <a:lnTo>
                  <a:pt x="314350" y="5410"/>
                </a:lnTo>
                <a:close/>
                <a:moveTo>
                  <a:pt x="454442" y="130569"/>
                </a:moveTo>
                <a:cubicBezTo>
                  <a:pt x="451199" y="127899"/>
                  <a:pt x="447028" y="126292"/>
                  <a:pt x="442476" y="126292"/>
                </a:cubicBezTo>
                <a:cubicBezTo>
                  <a:pt x="432151" y="126292"/>
                  <a:pt x="423780" y="134562"/>
                  <a:pt x="423780" y="144762"/>
                </a:cubicBezTo>
                <a:cubicBezTo>
                  <a:pt x="423780" y="149343"/>
                  <a:pt x="425468" y="153535"/>
                  <a:pt x="428245" y="156730"/>
                </a:cubicBezTo>
                <a:cubicBezTo>
                  <a:pt x="448689" y="178664"/>
                  <a:pt x="461173" y="207951"/>
                  <a:pt x="461173" y="240115"/>
                </a:cubicBezTo>
                <a:cubicBezTo>
                  <a:pt x="461173" y="308123"/>
                  <a:pt x="405368" y="363253"/>
                  <a:pt x="336531" y="363253"/>
                </a:cubicBezTo>
                <a:lnTo>
                  <a:pt x="163479" y="363253"/>
                </a:lnTo>
                <a:lnTo>
                  <a:pt x="210978" y="316358"/>
                </a:lnTo>
                <a:lnTo>
                  <a:pt x="212800" y="314267"/>
                </a:lnTo>
                <a:cubicBezTo>
                  <a:pt x="217721" y="307701"/>
                  <a:pt x="217671" y="298644"/>
                  <a:pt x="212650" y="292126"/>
                </a:cubicBezTo>
                <a:lnTo>
                  <a:pt x="210978" y="290235"/>
                </a:lnTo>
                <a:lnTo>
                  <a:pt x="208861" y="288433"/>
                </a:lnTo>
                <a:cubicBezTo>
                  <a:pt x="202215" y="283575"/>
                  <a:pt x="193047" y="283624"/>
                  <a:pt x="186451" y="288583"/>
                </a:cubicBezTo>
                <a:lnTo>
                  <a:pt x="184537" y="290235"/>
                </a:lnTo>
                <a:lnTo>
                  <a:pt x="105215" y="368599"/>
                </a:lnTo>
                <a:lnTo>
                  <a:pt x="103391" y="370688"/>
                </a:lnTo>
                <a:cubicBezTo>
                  <a:pt x="98472" y="377254"/>
                  <a:pt x="98522" y="386314"/>
                  <a:pt x="103542" y="392828"/>
                </a:cubicBezTo>
                <a:lnTo>
                  <a:pt x="105215" y="394720"/>
                </a:lnTo>
                <a:lnTo>
                  <a:pt x="184537" y="473083"/>
                </a:lnTo>
                <a:lnTo>
                  <a:pt x="186634" y="474872"/>
                </a:lnTo>
                <a:cubicBezTo>
                  <a:pt x="193953" y="480238"/>
                  <a:pt x="204339" y="479642"/>
                  <a:pt x="210978" y="473083"/>
                </a:cubicBezTo>
                <a:cubicBezTo>
                  <a:pt x="217671" y="466472"/>
                  <a:pt x="218227" y="456093"/>
                  <a:pt x="212650" y="448854"/>
                </a:cubicBezTo>
                <a:lnTo>
                  <a:pt x="210978" y="446962"/>
                </a:lnTo>
                <a:lnTo>
                  <a:pt x="163629" y="400192"/>
                </a:lnTo>
                <a:lnTo>
                  <a:pt x="336531" y="400192"/>
                </a:lnTo>
                <a:lnTo>
                  <a:pt x="342342" y="400092"/>
                </a:lnTo>
                <a:cubicBezTo>
                  <a:pt x="429140" y="397069"/>
                  <a:pt x="498565" y="326602"/>
                  <a:pt x="498565" y="240115"/>
                </a:cubicBezTo>
                <a:cubicBezTo>
                  <a:pt x="498565" y="198563"/>
                  <a:pt x="482539" y="160706"/>
                  <a:pt x="456259" y="132252"/>
                </a:cubicBezTo>
                <a:lnTo>
                  <a:pt x="454442" y="13056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FFFFFF"/>
              </a:solidFill>
              <a:effectLst/>
              <a:uLnTx/>
              <a:uFillTx/>
              <a:latin typeface="Calibri Light" panose="020F0302020204030204"/>
              <a:ea typeface="+mn-ea"/>
              <a:cs typeface="Segoe UI" pitchFamily="34" charset="0"/>
            </a:endParaRPr>
          </a:p>
        </p:txBody>
      </p:sp>
      <p:sp>
        <p:nvSpPr>
          <p:cNvPr id="61" name="Graphic 23">
            <a:extLst>
              <a:ext uri="{FF2B5EF4-FFF2-40B4-BE49-F238E27FC236}">
                <a16:creationId xmlns:a16="http://schemas.microsoft.com/office/drawing/2014/main" id="{EF2A6C67-7838-AC67-CA40-849F57ECF109}"/>
              </a:ext>
              <a:ext uri="{C183D7F6-B498-43B3-948B-1728B52AA6E4}">
                <adec:decorative xmlns:adec="http://schemas.microsoft.com/office/drawing/2017/decorative" val="1"/>
              </a:ext>
            </a:extLst>
          </p:cNvPr>
          <p:cNvSpPr/>
          <p:nvPr/>
        </p:nvSpPr>
        <p:spPr>
          <a:xfrm>
            <a:off x="2580957" y="3430221"/>
            <a:ext cx="629286" cy="58855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3A20A0"/>
              </a:solidFill>
              <a:effectLst/>
              <a:uLnTx/>
              <a:uFillTx/>
              <a:latin typeface="Calibri Light" panose="020F0302020204030204"/>
              <a:ea typeface="+mn-ea"/>
              <a:cs typeface="Segoe UI" pitchFamily="34" charset="0"/>
            </a:endParaRPr>
          </a:p>
        </p:txBody>
      </p:sp>
    </p:spTree>
    <p:extLst>
      <p:ext uri="{BB962C8B-B14F-4D97-AF65-F5344CB8AC3E}">
        <p14:creationId xmlns:p14="http://schemas.microsoft.com/office/powerpoint/2010/main" val="2476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200"/>
                                  </p:stCondLst>
                                  <p:childTnLst>
                                    <p:animMotion origin="layout" path="M 2.77556E-17 4.44444E-6 L 2.77556E-17 0.03541 " pathEditMode="relative" rAng="0" ptsTypes="AA">
                                      <p:cBhvr>
                                        <p:cTn id="9" dur="700" spd="-100000" fill="hold"/>
                                        <p:tgtEl>
                                          <p:spTgt spid="3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42" presetClass="path" presetSubtype="0" decel="100000" fill="hold" grpId="1" nodeType="withEffect">
                                  <p:stCondLst>
                                    <p:cond delay="200"/>
                                  </p:stCondLst>
                                  <p:childTnLst>
                                    <p:animMotion origin="layout" path="M 2.77556E-17 4.44444E-6 L 2.77556E-17 0.03541 " pathEditMode="relative" rAng="0" ptsTypes="AA">
                                      <p:cBhvr>
                                        <p:cTn id="14" dur="700" spd="-100000" fill="hold"/>
                                        <p:tgtEl>
                                          <p:spTgt spid="61"/>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grpId="1" nodeType="withEffect">
                                  <p:stCondLst>
                                    <p:cond delay="300"/>
                                  </p:stCondLst>
                                  <p:childTnLst>
                                    <p:animMotion origin="layout" path="M 0 4.44444E-6 L 0 0.03541 " pathEditMode="relative" rAng="0" ptsTypes="AA">
                                      <p:cBhvr>
                                        <p:cTn id="19" dur="700" spd="-100000" fill="hold"/>
                                        <p:tgtEl>
                                          <p:spTgt spid="35"/>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42" presetClass="path" presetSubtype="0" decel="100000" fill="hold" grpId="1" nodeType="withEffect">
                                  <p:stCondLst>
                                    <p:cond delay="300"/>
                                  </p:stCondLst>
                                  <p:childTnLst>
                                    <p:animMotion origin="layout" path="M 0 4.44444E-6 L 0 0.03541 " pathEditMode="relative" rAng="0" ptsTypes="AA">
                                      <p:cBhvr>
                                        <p:cTn id="24" dur="700" spd="-100000" fill="hold"/>
                                        <p:tgtEl>
                                          <p:spTgt spid="62"/>
                                        </p:tgtEl>
                                        <p:attrNameLst>
                                          <p:attrName>ppt_x</p:attrName>
                                          <p:attrName>ppt_y</p:attrName>
                                        </p:attrNameLst>
                                      </p:cBhvr>
                                      <p:rCtr x="0" y="1759"/>
                                    </p:animMotion>
                                  </p:childTnLst>
                                </p:cTn>
                              </p:par>
                              <p:par>
                                <p:cTn id="25" presetID="10" presetClass="entr" presetSubtype="0" fill="hold" grpId="0" nodeType="withEffect">
                                  <p:stCondLst>
                                    <p:cond delay="4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42" presetClass="path" presetSubtype="0" decel="100000" fill="hold" grpId="1" nodeType="withEffect">
                                  <p:stCondLst>
                                    <p:cond delay="400"/>
                                  </p:stCondLst>
                                  <p:childTnLst>
                                    <p:animMotion origin="layout" path="M 1.11022E-16 4.44444E-6 L 1.11022E-16 0.03541 " pathEditMode="relative" rAng="0" ptsTypes="AA">
                                      <p:cBhvr>
                                        <p:cTn id="29" dur="700" spd="-100000" fill="hold"/>
                                        <p:tgtEl>
                                          <p:spTgt spid="37"/>
                                        </p:tgtEl>
                                        <p:attrNameLst>
                                          <p:attrName>ppt_x</p:attrName>
                                          <p:attrName>ppt_y</p:attrName>
                                        </p:attrNameLst>
                                      </p:cBhvr>
                                      <p:rCtr x="0" y="1759"/>
                                    </p:animMotion>
                                  </p:childTnLst>
                                </p:cTn>
                              </p:par>
                              <p:par>
                                <p:cTn id="30" presetID="10" presetClass="entr" presetSubtype="0" fill="hold" nodeType="withEffect">
                                  <p:stCondLst>
                                    <p:cond delay="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42" presetClass="path" presetSubtype="0" decel="100000" fill="hold" nodeType="withEffect">
                                  <p:stCondLst>
                                    <p:cond delay="400"/>
                                  </p:stCondLst>
                                  <p:childTnLst>
                                    <p:animMotion origin="layout" path="M 1.11022E-16 4.44444E-6 L 1.11022E-16 0.03541 " pathEditMode="relative" rAng="0" ptsTypes="AA">
                                      <p:cBhvr>
                                        <p:cTn id="34" dur="700" spd="-100000" fill="hold"/>
                                        <p:tgtEl>
                                          <p:spTgt spid="58"/>
                                        </p:tgtEl>
                                        <p:attrNameLst>
                                          <p:attrName>ppt_x</p:attrName>
                                          <p:attrName>ppt_y</p:attrName>
                                        </p:attrNameLst>
                                      </p:cBhvr>
                                      <p:rCtr x="0" y="1759"/>
                                    </p:animMotion>
                                  </p:childTnLst>
                                </p:cTn>
                              </p:par>
                              <p:par>
                                <p:cTn id="35" presetID="22" presetClass="entr" presetSubtype="8"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800"/>
                                        <p:tgtEl>
                                          <p:spTgt spid="13"/>
                                        </p:tgtEl>
                                      </p:cBhvr>
                                    </p:animEffect>
                                  </p:childTnLst>
                                </p:cTn>
                              </p:par>
                              <p:par>
                                <p:cTn id="38" presetID="22" presetClass="entr" presetSubtype="8" fill="hold" nodeType="withEffect">
                                  <p:stCondLst>
                                    <p:cond delay="20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800"/>
                                        <p:tgtEl>
                                          <p:spTgt spid="27"/>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42" presetClass="path" presetSubtype="0" decel="100000" fill="hold" grpId="1" nodeType="withEffect">
                                  <p:stCondLst>
                                    <p:cond delay="0"/>
                                  </p:stCondLst>
                                  <p:childTnLst>
                                    <p:animMotion origin="layout" path="M 2.77556E-17 -1.85185E-6 L 2.77556E-17 0.03542 " pathEditMode="relative" rAng="0" ptsTypes="AA">
                                      <p:cBhvr>
                                        <p:cTn id="52" dur="700" spd="-100000" fill="hold"/>
                                        <p:tgtEl>
                                          <p:spTgt spid="6"/>
                                        </p:tgtEl>
                                        <p:attrNameLst>
                                          <p:attrName>ppt_x</p:attrName>
                                          <p:attrName>ppt_y</p:attrName>
                                        </p:attrNameLst>
                                      </p:cBhvr>
                                      <p:rCtr x="0" y="1759"/>
                                    </p:animMotion>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42" presetClass="path" presetSubtype="0" decel="100000" fill="hold" grpId="1" nodeType="withEffect">
                                  <p:stCondLst>
                                    <p:cond delay="0"/>
                                  </p:stCondLst>
                                  <p:childTnLst>
                                    <p:animMotion origin="layout" path="M 2.77556E-17 1.11111E-6 L 2.77556E-17 0.03542 " pathEditMode="relative" rAng="0" ptsTypes="AA">
                                      <p:cBhvr>
                                        <p:cTn id="57" dur="700" spd="-100000" fill="hold"/>
                                        <p:tgtEl>
                                          <p:spTgt spid="7"/>
                                        </p:tgtEl>
                                        <p:attrNameLst>
                                          <p:attrName>ppt_x</p:attrName>
                                          <p:attrName>ppt_y</p:attrName>
                                        </p:attrNameLst>
                                      </p:cBhvr>
                                      <p:rCtr x="0" y="1759"/>
                                    </p:animMotion>
                                  </p:childTnLst>
                                </p:cTn>
                              </p:par>
                            </p:childTnLst>
                          </p:cTn>
                        </p:par>
                        <p:par>
                          <p:cTn id="58" fill="hold">
                            <p:stCondLst>
                              <p:cond delay="19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42" presetClass="path" presetSubtype="0" decel="100000" fill="hold" grpId="1" nodeType="withEffect">
                                  <p:stCondLst>
                                    <p:cond delay="0"/>
                                  </p:stCondLst>
                                  <p:childTnLst>
                                    <p:animMotion origin="layout" path="M -3.54167E-6 -4.07407E-6 L -3.54167E-6 0.03542 " pathEditMode="relative" rAng="0" ptsTypes="AA">
                                      <p:cBhvr>
                                        <p:cTn id="63" dur="700" spd="-100000" fill="hold"/>
                                        <p:tgtEl>
                                          <p:spTgt spid="10"/>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42" presetClass="path" presetSubtype="0" decel="100000" fill="hold" grpId="1" nodeType="withEffect">
                                  <p:stCondLst>
                                    <p:cond delay="0"/>
                                  </p:stCondLst>
                                  <p:childTnLst>
                                    <p:animMotion origin="layout" path="M 1.11022E-16 1.11111E-6 L 1.11022E-16 0.03542 " pathEditMode="relative" rAng="0" ptsTypes="AA">
                                      <p:cBhvr>
                                        <p:cTn id="68" dur="700" spd="-100000" fill="hold"/>
                                        <p:tgtEl>
                                          <p:spTgt spid="11"/>
                                        </p:tgtEl>
                                        <p:attrNameLst>
                                          <p:attrName>ppt_x</p:attrName>
                                          <p:attrName>ppt_y</p:attrName>
                                        </p:attrNameLst>
                                      </p:cBhvr>
                                      <p:rCtr x="0" y="1759"/>
                                    </p:animMotion>
                                  </p:childTnLst>
                                </p:cTn>
                              </p:par>
                            </p:childTnLst>
                          </p:cTn>
                        </p:par>
                        <p:par>
                          <p:cTn id="69" fill="hold">
                            <p:stCondLst>
                              <p:cond delay="265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0"/>
                                  </p:stCondLst>
                                  <p:childTnLst>
                                    <p:animMotion origin="layout" path="M -3.54167E-6 -4.07407E-6 L -3.54167E-6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42" presetClass="path" presetSubtype="0" decel="100000" fill="hold" grpId="1" nodeType="withEffect">
                                  <p:stCondLst>
                                    <p:cond delay="0"/>
                                  </p:stCondLst>
                                  <p:childTnLst>
                                    <p:animMotion origin="layout" path="M 0 1.11111E-6 L 0 0.03542 " pathEditMode="relative" rAng="0" ptsTypes="AA">
                                      <p:cBhvr>
                                        <p:cTn id="7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P spid="13" grpId="0" animBg="1"/>
      <p:bldP spid="28" grpId="0"/>
      <p:bldP spid="29" grpId="0"/>
      <p:bldP spid="34" grpId="0" animBg="1"/>
      <p:bldP spid="34" grpId="1" animBg="1"/>
      <p:bldP spid="35" grpId="0" animBg="1"/>
      <p:bldP spid="35" grpId="1" animBg="1"/>
      <p:bldP spid="37" grpId="0" animBg="1"/>
      <p:bldP spid="37" grpId="1" animBg="1"/>
      <p:bldP spid="62" grpId="0" animBg="1"/>
      <p:bldP spid="62" grpId="1" animBg="1"/>
      <p:bldP spid="61" grpId="0" animBg="1"/>
      <p:bldP spid="6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1856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3"/>
            <a:ext cx="2899917" cy="1591331"/>
            <a:chOff x="1387603" y="4672955"/>
            <a:chExt cx="2899917" cy="1591331"/>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dirty="0">
                <a:latin typeface="Open Sans" panose="020B0606030504020204" pitchFamily="34" charset="0"/>
                <a:cs typeface="Open Sans" panose="020B0606030504020204" pitchFamily="34" charset="0"/>
              </a:rPr>
              <a:t>Build anything with a unified platform</a:t>
            </a:r>
          </a:p>
        </p:txBody>
      </p:sp>
    </p:spTree>
    <p:extLst>
      <p:ext uri="{BB962C8B-B14F-4D97-AF65-F5344CB8AC3E}">
        <p14:creationId xmlns:p14="http://schemas.microsoft.com/office/powerpoint/2010/main" val="197315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a:solidFill>
                  <a:schemeClr val="tx1"/>
                </a:solidFill>
              </a:rPr>
              <a:t>Q&amp;A</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843978" y="4501201"/>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&lt;Name&gt;</a:t>
            </a:r>
          </a:p>
          <a:p>
            <a:r>
              <a:rPr lang="en-US" sz="1961" dirty="0">
                <a:latin typeface="+mj-lt"/>
                <a:cs typeface="Arial"/>
              </a:rPr>
              <a:t>&lt;Title&gt;</a:t>
            </a:r>
          </a:p>
        </p:txBody>
      </p:sp>
      <p:cxnSp>
        <p:nvCxnSpPr>
          <p:cNvPr id="14" name="Straight Connector 13"/>
          <p:cNvCxnSpPr/>
          <p:nvPr/>
        </p:nvCxnSpPr>
        <p:spPr>
          <a:xfrm flipV="1">
            <a:off x="883365" y="5615628"/>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808663" y="5844402"/>
            <a:ext cx="9541633" cy="761555"/>
            <a:chOff x="1735137" y="5935662"/>
            <a:chExt cx="9732963" cy="776826"/>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&lt;email&gt;</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&lt;website&gt;</a:t>
              </a: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@&lt;twitter&gt;</a:t>
              </a:r>
            </a:p>
            <a:p>
              <a:pPr algn="r">
                <a:lnSpc>
                  <a:spcPct val="130000"/>
                </a:lnSpc>
              </a:pPr>
              <a:r>
                <a:rPr lang="en-US" sz="1765" dirty="0">
                  <a:latin typeface="+mj-lt"/>
                  <a:cs typeface="Arial"/>
                </a:rPr>
                <a:t>/&lt;YouTube&gt;</a:t>
              </a:r>
            </a:p>
          </p:txBody>
        </p:sp>
      </p:gr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624" y="5926339"/>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5010391C-E630-4CE0-AF40-750F7E85C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6286" y="623347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3"/>
            <a:ext cx="2899917" cy="1591331"/>
            <a:chOff x="1387603" y="4672955"/>
            <a:chExt cx="2899917" cy="1591331"/>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dirty="0">
                <a:latin typeface="Open Sans" panose="020B0606030504020204" pitchFamily="34" charset="0"/>
                <a:cs typeface="Open Sans" panose="020B0606030504020204" pitchFamily="34" charset="0"/>
              </a:rPr>
              <a:t>Build anything with a unified platform</a:t>
            </a:r>
          </a:p>
        </p:txBody>
      </p:sp>
    </p:spTree>
    <p:extLst>
      <p:ext uri="{BB962C8B-B14F-4D97-AF65-F5344CB8AC3E}">
        <p14:creationId xmlns:p14="http://schemas.microsoft.com/office/powerpoint/2010/main" val="12323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5"/>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5"/>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6">
            <a:duotone>
              <a:schemeClr val="accent2">
                <a:shade val="45000"/>
                <a:satMod val="135000"/>
              </a:schemeClr>
              <a:prstClr val="white"/>
            </a:duotone>
            <a:extLst>
              <a:ext uri="{BEBA8EAE-BF5A-486C-A8C5-ECC9F3942E4B}">
                <a14:imgProps xmlns:a14="http://schemas.microsoft.com/office/drawing/2010/main">
                  <a14:imgLayer r:embed="rId17">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8">
            <a:biLevel thresh="25000"/>
            <a:extLst>
              <a:ext uri="{BEBA8EAE-BF5A-486C-A8C5-ECC9F3942E4B}">
                <a14:imgProps xmlns:a14="http://schemas.microsoft.com/office/drawing/2010/main">
                  <a14:imgLayer r:embed="rId19">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20">
            <a:biLevel thresh="25000"/>
            <a:extLst>
              <a:ext uri="{BEBA8EAE-BF5A-486C-A8C5-ECC9F3942E4B}">
                <a14:imgProps xmlns:a14="http://schemas.microsoft.com/office/drawing/2010/main">
                  <a14:imgLayer r:embed="rId21">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1032"/>
                                        </p:tgtEl>
                                        <p:attrNameLst>
                                          <p:attrName>style.visibility</p:attrName>
                                        </p:attrNameLst>
                                      </p:cBhvr>
                                      <p:to>
                                        <p:strVal val="visible"/>
                                      </p:to>
                                    </p:set>
                                    <p:animEffect transition="in" filter="fade">
                                      <p:cBhvr>
                                        <p:cTn id="44"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61907" y="1006689"/>
            <a:ext cx="914400" cy="914400"/>
            <a:chOff x="2204606" y="5539769"/>
            <a:chExt cx="914400" cy="914400"/>
          </a:xfrm>
          <a:solidFill>
            <a:schemeClr val="bg1">
              <a:lumMod val="40000"/>
              <a:lumOff val="60000"/>
            </a:schemeClr>
          </a:solidFill>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4606" y="5539769"/>
              <a:ext cx="914400" cy="914400"/>
            </a:xfrm>
            <a:prstGeom prst="rect">
              <a:avLst/>
            </a:prstGeom>
          </p:spPr>
        </p:pic>
      </p:grpSp>
      <p:grpSp>
        <p:nvGrpSpPr>
          <p:cNvPr id="81" name="Group 80">
            <a:extLst>
              <a:ext uri="{FF2B5EF4-FFF2-40B4-BE49-F238E27FC236}">
                <a16:creationId xmlns:a16="http://schemas.microsoft.com/office/drawing/2014/main" id="{ECE75FA3-18F7-4E72-A916-933577D7EF9D}"/>
              </a:ext>
            </a:extLst>
          </p:cNvPr>
          <p:cNvGrpSpPr/>
          <p:nvPr/>
        </p:nvGrpSpPr>
        <p:grpSpPr>
          <a:xfrm>
            <a:off x="5621991" y="1994228"/>
            <a:ext cx="605216" cy="809633"/>
            <a:chOff x="7631025" y="3554286"/>
            <a:chExt cx="605216" cy="809632"/>
          </a:xfrm>
        </p:grpSpPr>
        <p:grpSp>
          <p:nvGrpSpPr>
            <p:cNvPr id="74" name="Graphic 69" descr="Programmer female outline">
              <a:extLst>
                <a:ext uri="{FF2B5EF4-FFF2-40B4-BE49-F238E27FC236}">
                  <a16:creationId xmlns:a16="http://schemas.microsoft.com/office/drawing/2014/main" id="{B6BBC872-4644-4913-98C3-0A3C9FC550AC}"/>
                </a:ext>
              </a:extLst>
            </p:cNvPr>
            <p:cNvGrpSpPr/>
            <p:nvPr/>
          </p:nvGrpSpPr>
          <p:grpSpPr>
            <a:xfrm>
              <a:off x="7631025" y="3554286"/>
              <a:ext cx="605216" cy="809632"/>
              <a:chOff x="7631025" y="3554286"/>
              <a:chExt cx="605216" cy="809632"/>
            </a:xfrm>
            <a:solidFill>
              <a:schemeClr val="tx1"/>
            </a:solidFill>
          </p:grpSpPr>
          <p:sp>
            <p:nvSpPr>
              <p:cNvPr id="75" name="Freeform: Shape 74">
                <a:extLst>
                  <a:ext uri="{FF2B5EF4-FFF2-40B4-BE49-F238E27FC236}">
                    <a16:creationId xmlns:a16="http://schemas.microsoft.com/office/drawing/2014/main" id="{078243C9-B9F1-4236-ABF1-2D756241EA9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76" name="Freeform: Shape 75">
                <a:extLst>
                  <a:ext uri="{FF2B5EF4-FFF2-40B4-BE49-F238E27FC236}">
                    <a16:creationId xmlns:a16="http://schemas.microsoft.com/office/drawing/2014/main" id="{4BDA0062-E63F-4787-B6A7-43A4C720E54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0" name="TextBox 79">
              <a:extLst>
                <a:ext uri="{FF2B5EF4-FFF2-40B4-BE49-F238E27FC236}">
                  <a16:creationId xmlns:a16="http://schemas.microsoft.com/office/drawing/2014/main" id="{115DEDD6-84A1-4556-8FCD-1990F3FB250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grpSp>
        <p:nvGrpSpPr>
          <p:cNvPr id="88" name="Group 87">
            <a:extLst>
              <a:ext uri="{FF2B5EF4-FFF2-40B4-BE49-F238E27FC236}">
                <a16:creationId xmlns:a16="http://schemas.microsoft.com/office/drawing/2014/main" id="{0A60D2A4-4CB8-4E91-ACA6-C11EFD16C110}"/>
              </a:ext>
            </a:extLst>
          </p:cNvPr>
          <p:cNvGrpSpPr/>
          <p:nvPr/>
        </p:nvGrpSpPr>
        <p:grpSpPr>
          <a:xfrm>
            <a:off x="4352998" y="1376820"/>
            <a:ext cx="642036" cy="809624"/>
            <a:chOff x="6362032" y="2936883"/>
            <a:chExt cx="642036" cy="809624"/>
          </a:xfrm>
        </p:grpSpPr>
        <p:grpSp>
          <p:nvGrpSpPr>
            <p:cNvPr id="82" name="Graphic 70" descr="Programmer male with solid fill">
              <a:extLst>
                <a:ext uri="{FF2B5EF4-FFF2-40B4-BE49-F238E27FC236}">
                  <a16:creationId xmlns:a16="http://schemas.microsoft.com/office/drawing/2014/main" id="{E75F494E-96C5-4C65-B1B4-26EF4DACA7FD}"/>
                </a:ext>
              </a:extLst>
            </p:cNvPr>
            <p:cNvGrpSpPr/>
            <p:nvPr/>
          </p:nvGrpSpPr>
          <p:grpSpPr>
            <a:xfrm>
              <a:off x="6362032" y="2936883"/>
              <a:ext cx="642036" cy="809624"/>
              <a:chOff x="6362032" y="2936883"/>
              <a:chExt cx="642036" cy="809624"/>
            </a:xfrm>
            <a:solidFill>
              <a:schemeClr val="tx1"/>
            </a:solidFill>
          </p:grpSpPr>
          <p:sp>
            <p:nvSpPr>
              <p:cNvPr id="83" name="Freeform: Shape 82">
                <a:extLst>
                  <a:ext uri="{FF2B5EF4-FFF2-40B4-BE49-F238E27FC236}">
                    <a16:creationId xmlns:a16="http://schemas.microsoft.com/office/drawing/2014/main" id="{962F81EA-F77D-4ADC-B30A-D2F16938FD02}"/>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84" name="Freeform: Shape 83">
                <a:extLst>
                  <a:ext uri="{FF2B5EF4-FFF2-40B4-BE49-F238E27FC236}">
                    <a16:creationId xmlns:a16="http://schemas.microsoft.com/office/drawing/2014/main" id="{571FAECD-067C-4019-B55A-2F95E6D86CAF}"/>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7" name="Rectangle 86">
              <a:extLst>
                <a:ext uri="{FF2B5EF4-FFF2-40B4-BE49-F238E27FC236}">
                  <a16:creationId xmlns:a16="http://schemas.microsoft.com/office/drawing/2014/main" id="{323DBC9D-B9DF-4336-8A7A-0E969ED13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86" name="TextBox 85">
              <a:extLst>
                <a:ext uri="{FF2B5EF4-FFF2-40B4-BE49-F238E27FC236}">
                  <a16:creationId xmlns:a16="http://schemas.microsoft.com/office/drawing/2014/main" id="{1525A1F3-195E-40FA-A1EF-29A370E282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97" name="Group 96">
            <a:extLst>
              <a:ext uri="{FF2B5EF4-FFF2-40B4-BE49-F238E27FC236}">
                <a16:creationId xmlns:a16="http://schemas.microsoft.com/office/drawing/2014/main" id="{FC938577-B932-4A13-8863-62CD961A87B7}"/>
              </a:ext>
            </a:extLst>
          </p:cNvPr>
          <p:cNvGrpSpPr/>
          <p:nvPr/>
        </p:nvGrpSpPr>
        <p:grpSpPr>
          <a:xfrm>
            <a:off x="5823081" y="334148"/>
            <a:ext cx="624376" cy="809620"/>
            <a:chOff x="7832116" y="1894212"/>
            <a:chExt cx="624376" cy="809620"/>
          </a:xfrm>
        </p:grpSpPr>
        <p:sp>
          <p:nvSpPr>
            <p:cNvPr id="90" name="TextBox 89">
              <a:extLst>
                <a:ext uri="{FF2B5EF4-FFF2-40B4-BE49-F238E27FC236}">
                  <a16:creationId xmlns:a16="http://schemas.microsoft.com/office/drawing/2014/main" id="{9656CBCD-A060-4BC4-A2FA-BECF750791EF}"/>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nvGrpSpPr>
            <p:cNvPr id="91" name="Graphic 72" descr="Programmer male outline">
              <a:extLst>
                <a:ext uri="{FF2B5EF4-FFF2-40B4-BE49-F238E27FC236}">
                  <a16:creationId xmlns:a16="http://schemas.microsoft.com/office/drawing/2014/main" id="{DAE63BCF-F1BE-48FD-BE70-F5084A1C9674}"/>
                </a:ext>
              </a:extLst>
            </p:cNvPr>
            <p:cNvGrpSpPr/>
            <p:nvPr/>
          </p:nvGrpSpPr>
          <p:grpSpPr>
            <a:xfrm>
              <a:off x="7832116" y="1894212"/>
              <a:ext cx="624376" cy="809620"/>
              <a:chOff x="7832116" y="1894212"/>
              <a:chExt cx="624376" cy="809620"/>
            </a:xfrm>
            <a:solidFill>
              <a:schemeClr val="tx1"/>
            </a:solidFill>
          </p:grpSpPr>
          <p:sp>
            <p:nvSpPr>
              <p:cNvPr id="92" name="Freeform: Shape 91">
                <a:extLst>
                  <a:ext uri="{FF2B5EF4-FFF2-40B4-BE49-F238E27FC236}">
                    <a16:creationId xmlns:a16="http://schemas.microsoft.com/office/drawing/2014/main" id="{D379467E-47DE-4BCE-B529-69D79C0EDC2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93" name="Freeform: Shape 92">
                <a:extLst>
                  <a:ext uri="{FF2B5EF4-FFF2-40B4-BE49-F238E27FC236}">
                    <a16:creationId xmlns:a16="http://schemas.microsoft.com/office/drawing/2014/main" id="{D9693959-A8BA-48C6-AAF6-90B5E2CDECB8}"/>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id="{A9C49AAB-0F10-4BAF-9DD3-9F4FBB9332D4}"/>
              </a:ext>
            </a:extLst>
          </p:cNvPr>
          <p:cNvGrpSpPr/>
          <p:nvPr/>
        </p:nvGrpSpPr>
        <p:grpSpPr>
          <a:xfrm>
            <a:off x="4203907" y="248419"/>
            <a:ext cx="914400" cy="914400"/>
            <a:chOff x="6212942" y="1808483"/>
            <a:chExt cx="914400" cy="914400"/>
          </a:xfrm>
        </p:grpSpPr>
        <p:pic>
          <p:nvPicPr>
            <p:cNvPr id="72" name="Graphic 71" descr="Programmer female with solid fill">
              <a:extLst>
                <a:ext uri="{FF2B5EF4-FFF2-40B4-BE49-F238E27FC236}">
                  <a16:creationId xmlns:a16="http://schemas.microsoft.com/office/drawing/2014/main" id="{8EE38DAF-7E86-4577-8402-AA938FFB8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03" name="Rectangle 102">
              <a:extLst>
                <a:ext uri="{FF2B5EF4-FFF2-40B4-BE49-F238E27FC236}">
                  <a16:creationId xmlns:a16="http://schemas.microsoft.com/office/drawing/2014/main" id="{492F3FB4-95F4-4EBD-B79C-5597167547E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01" name="TextBox 100">
              <a:extLst>
                <a:ext uri="{FF2B5EF4-FFF2-40B4-BE49-F238E27FC236}">
                  <a16:creationId xmlns:a16="http://schemas.microsoft.com/office/drawing/2014/main" id="{0BE70E8C-53DB-4BBD-A442-503007E386E5}"/>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108" name="Group 107">
            <a:extLst>
              <a:ext uri="{FF2B5EF4-FFF2-40B4-BE49-F238E27FC236}">
                <a16:creationId xmlns:a16="http://schemas.microsoft.com/office/drawing/2014/main" id="{6FD5373C-4E13-42D3-B8C0-D7894527381C}"/>
              </a:ext>
            </a:extLst>
          </p:cNvPr>
          <p:cNvGrpSpPr/>
          <p:nvPr/>
        </p:nvGrpSpPr>
        <p:grpSpPr>
          <a:xfrm>
            <a:off x="3784067" y="4561328"/>
            <a:ext cx="605216" cy="809633"/>
            <a:chOff x="7631025" y="3554286"/>
            <a:chExt cx="605216" cy="809632"/>
          </a:xfrm>
        </p:grpSpPr>
        <p:grpSp>
          <p:nvGrpSpPr>
            <p:cNvPr id="124" name="Graphic 69" descr="Programmer female outline">
              <a:extLst>
                <a:ext uri="{FF2B5EF4-FFF2-40B4-BE49-F238E27FC236}">
                  <a16:creationId xmlns:a16="http://schemas.microsoft.com/office/drawing/2014/main" id="{86A81718-4E08-444B-AB92-71A36D3048A9}"/>
                </a:ext>
              </a:extLst>
            </p:cNvPr>
            <p:cNvGrpSpPr/>
            <p:nvPr/>
          </p:nvGrpSpPr>
          <p:grpSpPr>
            <a:xfrm>
              <a:off x="7631025" y="3554286"/>
              <a:ext cx="605216" cy="809632"/>
              <a:chOff x="7631025" y="3554286"/>
              <a:chExt cx="605216" cy="809632"/>
            </a:xfrm>
            <a:solidFill>
              <a:schemeClr val="tx1"/>
            </a:solidFill>
          </p:grpSpPr>
          <p:sp>
            <p:nvSpPr>
              <p:cNvPr id="126" name="Freeform: Shape 125">
                <a:extLst>
                  <a:ext uri="{FF2B5EF4-FFF2-40B4-BE49-F238E27FC236}">
                    <a16:creationId xmlns:a16="http://schemas.microsoft.com/office/drawing/2014/main" id="{4753D641-31EF-488B-B2EF-9699D384C771}"/>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7" name="Freeform: Shape 126">
                <a:extLst>
                  <a:ext uri="{FF2B5EF4-FFF2-40B4-BE49-F238E27FC236}">
                    <a16:creationId xmlns:a16="http://schemas.microsoft.com/office/drawing/2014/main" id="{3CC3811A-DB35-4D7B-AD25-49D1FDBB60C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TextBox 124">
              <a:extLst>
                <a:ext uri="{FF2B5EF4-FFF2-40B4-BE49-F238E27FC236}">
                  <a16:creationId xmlns:a16="http://schemas.microsoft.com/office/drawing/2014/main" id="{CFFEAD5E-964E-4C78-9514-F4A07866AB5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grpSp>
        <p:nvGrpSpPr>
          <p:cNvPr id="109" name="Group 108">
            <a:extLst>
              <a:ext uri="{FF2B5EF4-FFF2-40B4-BE49-F238E27FC236}">
                <a16:creationId xmlns:a16="http://schemas.microsoft.com/office/drawing/2014/main" id="{7D79C21E-E395-44F1-A6BB-9B616398BD48}"/>
              </a:ext>
            </a:extLst>
          </p:cNvPr>
          <p:cNvGrpSpPr/>
          <p:nvPr/>
        </p:nvGrpSpPr>
        <p:grpSpPr>
          <a:xfrm>
            <a:off x="3228354" y="3179189"/>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10" name="Group 109">
            <a:extLst>
              <a:ext uri="{FF2B5EF4-FFF2-40B4-BE49-F238E27FC236}">
                <a16:creationId xmlns:a16="http://schemas.microsoft.com/office/drawing/2014/main" id="{F20DFD5A-D52B-46D4-8CA5-D43BDEC4A6EC}"/>
              </a:ext>
            </a:extLst>
          </p:cNvPr>
          <p:cNvGrpSpPr/>
          <p:nvPr/>
        </p:nvGrpSpPr>
        <p:grpSpPr>
          <a:xfrm>
            <a:off x="4476207" y="2593273"/>
            <a:ext cx="624376" cy="809620"/>
            <a:chOff x="7832116" y="1894212"/>
            <a:chExt cx="624376" cy="809620"/>
          </a:xfrm>
        </p:grpSpPr>
        <p:sp>
          <p:nvSpPr>
            <p:cNvPr id="115" name="TextBox 114">
              <a:extLst>
                <a:ext uri="{FF2B5EF4-FFF2-40B4-BE49-F238E27FC236}">
                  <a16:creationId xmlns:a16="http://schemas.microsoft.com/office/drawing/2014/main" id="{6BB5F5D4-2642-4FE2-8DEF-5B8AFF709A9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nvGrpSpPr>
            <p:cNvPr id="116" name="Graphic 72" descr="Programmer male outline">
              <a:extLst>
                <a:ext uri="{FF2B5EF4-FFF2-40B4-BE49-F238E27FC236}">
                  <a16:creationId xmlns:a16="http://schemas.microsoft.com/office/drawing/2014/main" id="{4C6F535A-F2AE-43A8-96D7-18C5CAB5C606}"/>
                </a:ext>
              </a:extLst>
            </p:cNvPr>
            <p:cNvGrpSpPr/>
            <p:nvPr/>
          </p:nvGrpSpPr>
          <p:grpSpPr>
            <a:xfrm>
              <a:off x="7832116" y="1894212"/>
              <a:ext cx="624376" cy="809620"/>
              <a:chOff x="7832116" y="1894212"/>
              <a:chExt cx="624376" cy="809620"/>
            </a:xfrm>
            <a:solidFill>
              <a:schemeClr val="tx1"/>
            </a:solidFill>
          </p:grpSpPr>
          <p:sp>
            <p:nvSpPr>
              <p:cNvPr id="117" name="Freeform: Shape 116">
                <a:extLst>
                  <a:ext uri="{FF2B5EF4-FFF2-40B4-BE49-F238E27FC236}">
                    <a16:creationId xmlns:a16="http://schemas.microsoft.com/office/drawing/2014/main" id="{A59CEDB2-87BF-4473-913D-44B8EE1C3E3E}"/>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18" name="Freeform: Shape 117">
                <a:extLst>
                  <a:ext uri="{FF2B5EF4-FFF2-40B4-BE49-F238E27FC236}">
                    <a16:creationId xmlns:a16="http://schemas.microsoft.com/office/drawing/2014/main" id="{88FF479E-AF34-4F7E-A96B-4E52E679902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1" name="Group 110">
            <a:extLst>
              <a:ext uri="{FF2B5EF4-FFF2-40B4-BE49-F238E27FC236}">
                <a16:creationId xmlns:a16="http://schemas.microsoft.com/office/drawing/2014/main" id="{1F4153EE-5093-43B6-B0C8-CF45D833931B}"/>
              </a:ext>
            </a:extLst>
          </p:cNvPr>
          <p:cNvGrpSpPr/>
          <p:nvPr/>
        </p:nvGrpSpPr>
        <p:grpSpPr>
          <a:xfrm>
            <a:off x="4869961" y="3622476"/>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35" name="Group 134">
            <a:extLst>
              <a:ext uri="{FF2B5EF4-FFF2-40B4-BE49-F238E27FC236}">
                <a16:creationId xmlns:a16="http://schemas.microsoft.com/office/drawing/2014/main" id="{9CF318DB-0481-40DA-AE8B-F4119C9EED0F}"/>
              </a:ext>
            </a:extLst>
          </p:cNvPr>
          <p:cNvGrpSpPr/>
          <p:nvPr/>
        </p:nvGrpSpPr>
        <p:grpSpPr>
          <a:xfrm>
            <a:off x="7150136" y="3751372"/>
            <a:ext cx="605216" cy="809633"/>
            <a:chOff x="7631025" y="3554286"/>
            <a:chExt cx="605216" cy="809632"/>
          </a:xfrm>
        </p:grpSpPr>
        <p:grpSp>
          <p:nvGrpSpPr>
            <p:cNvPr id="154" name="Graphic 69" descr="Programmer female outline">
              <a:extLst>
                <a:ext uri="{FF2B5EF4-FFF2-40B4-BE49-F238E27FC236}">
                  <a16:creationId xmlns:a16="http://schemas.microsoft.com/office/drawing/2014/main" id="{C09364A9-CF24-4AD0-95C9-092A9E1316DD}"/>
                </a:ext>
              </a:extLst>
            </p:cNvPr>
            <p:cNvGrpSpPr/>
            <p:nvPr/>
          </p:nvGrpSpPr>
          <p:grpSpPr>
            <a:xfrm>
              <a:off x="7631025" y="3554286"/>
              <a:ext cx="605216" cy="809632"/>
              <a:chOff x="7631025" y="3554286"/>
              <a:chExt cx="605216" cy="809632"/>
            </a:xfrm>
            <a:solidFill>
              <a:schemeClr val="tx1"/>
            </a:solidFill>
          </p:grpSpPr>
          <p:sp>
            <p:nvSpPr>
              <p:cNvPr id="156" name="Freeform: Shape 155">
                <a:extLst>
                  <a:ext uri="{FF2B5EF4-FFF2-40B4-BE49-F238E27FC236}">
                    <a16:creationId xmlns:a16="http://schemas.microsoft.com/office/drawing/2014/main" id="{80A9594E-4E6B-464D-BD7D-821952638AE2}"/>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7" name="Freeform: Shape 156">
                <a:extLst>
                  <a:ext uri="{FF2B5EF4-FFF2-40B4-BE49-F238E27FC236}">
                    <a16:creationId xmlns:a16="http://schemas.microsoft.com/office/drawing/2014/main" id="{B39C01C0-A844-4473-8BAD-A9CD3490BFA4}"/>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5" name="TextBox 154">
              <a:extLst>
                <a:ext uri="{FF2B5EF4-FFF2-40B4-BE49-F238E27FC236}">
                  <a16:creationId xmlns:a16="http://schemas.microsoft.com/office/drawing/2014/main" id="{1CBF3C26-8A05-4E3E-A611-E94F4E5F346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C++</a:t>
              </a:r>
            </a:p>
          </p:txBody>
        </p:sp>
      </p:grpSp>
      <p:grpSp>
        <p:nvGrpSpPr>
          <p:cNvPr id="136" name="Group 135">
            <a:extLst>
              <a:ext uri="{FF2B5EF4-FFF2-40B4-BE49-F238E27FC236}">
                <a16:creationId xmlns:a16="http://schemas.microsoft.com/office/drawing/2014/main" id="{75AA8CD6-36F5-45D8-8ADA-CE1E523DD02F}"/>
              </a:ext>
            </a:extLst>
          </p:cNvPr>
          <p:cNvGrpSpPr/>
          <p:nvPr/>
        </p:nvGrpSpPr>
        <p:grpSpPr>
          <a:xfrm>
            <a:off x="6302302" y="3309995"/>
            <a:ext cx="642036" cy="809624"/>
            <a:chOff x="6362032" y="2936883"/>
            <a:chExt cx="642036" cy="809624"/>
          </a:xfrm>
        </p:grpSpPr>
        <p:grpSp>
          <p:nvGrpSpPr>
            <p:cNvPr id="149" name="Graphic 70" descr="Programmer male with solid fill">
              <a:extLst>
                <a:ext uri="{FF2B5EF4-FFF2-40B4-BE49-F238E27FC236}">
                  <a16:creationId xmlns:a16="http://schemas.microsoft.com/office/drawing/2014/main" id="{88C2650B-5BE0-4D7F-82FA-1CF23AD33905}"/>
                </a:ext>
              </a:extLst>
            </p:cNvPr>
            <p:cNvGrpSpPr/>
            <p:nvPr/>
          </p:nvGrpSpPr>
          <p:grpSpPr>
            <a:xfrm>
              <a:off x="6362032" y="2936883"/>
              <a:ext cx="642036" cy="809624"/>
              <a:chOff x="6362032" y="2936883"/>
              <a:chExt cx="642036" cy="809624"/>
            </a:xfrm>
            <a:solidFill>
              <a:schemeClr val="tx1"/>
            </a:solidFill>
          </p:grpSpPr>
          <p:sp>
            <p:nvSpPr>
              <p:cNvPr id="152" name="Freeform: Shape 151">
                <a:extLst>
                  <a:ext uri="{FF2B5EF4-FFF2-40B4-BE49-F238E27FC236}">
                    <a16:creationId xmlns:a16="http://schemas.microsoft.com/office/drawing/2014/main" id="{ABE99BEB-E760-40B5-AB61-30213C648967}"/>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3" name="Freeform: Shape 152">
                <a:extLst>
                  <a:ext uri="{FF2B5EF4-FFF2-40B4-BE49-F238E27FC236}">
                    <a16:creationId xmlns:a16="http://schemas.microsoft.com/office/drawing/2014/main" id="{D688042C-C3C3-4B15-B529-C2CB4BE6DA2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Rectangle 149">
              <a:extLst>
                <a:ext uri="{FF2B5EF4-FFF2-40B4-BE49-F238E27FC236}">
                  <a16:creationId xmlns:a16="http://schemas.microsoft.com/office/drawing/2014/main" id="{EC323E22-8FC0-4CC9-85AC-D9D53E30AC1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51" name="TextBox 150">
              <a:extLst>
                <a:ext uri="{FF2B5EF4-FFF2-40B4-BE49-F238E27FC236}">
                  <a16:creationId xmlns:a16="http://schemas.microsoft.com/office/drawing/2014/main" id="{34204830-0520-4BE9-AC15-84F87216817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C++</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8429660" y="2651033"/>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38" name="Group 137">
            <a:extLst>
              <a:ext uri="{FF2B5EF4-FFF2-40B4-BE49-F238E27FC236}">
                <a16:creationId xmlns:a16="http://schemas.microsoft.com/office/drawing/2014/main" id="{CAB9D244-E47B-4D8F-B2F0-CA5F7AD489E3}"/>
              </a:ext>
            </a:extLst>
          </p:cNvPr>
          <p:cNvGrpSpPr/>
          <p:nvPr/>
        </p:nvGrpSpPr>
        <p:grpSpPr>
          <a:xfrm>
            <a:off x="8036401" y="3563107"/>
            <a:ext cx="914400" cy="914400"/>
            <a:chOff x="6212942" y="1808483"/>
            <a:chExt cx="914400" cy="914400"/>
          </a:xfrm>
        </p:grpSpPr>
        <p:pic>
          <p:nvPicPr>
            <p:cNvPr id="142" name="Graphic 141" descr="Programmer female with solid fill">
              <a:extLst>
                <a:ext uri="{FF2B5EF4-FFF2-40B4-BE49-F238E27FC236}">
                  <a16:creationId xmlns:a16="http://schemas.microsoft.com/office/drawing/2014/main" id="{5B6636E8-4C7E-4422-83FF-D064EFD41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43" name="Rectangle 142">
              <a:extLst>
                <a:ext uri="{FF2B5EF4-FFF2-40B4-BE49-F238E27FC236}">
                  <a16:creationId xmlns:a16="http://schemas.microsoft.com/office/drawing/2014/main" id="{391A7C16-FDEF-4B90-ACA4-BE07C8B61795}"/>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4" name="TextBox 143">
              <a:extLst>
                <a:ext uri="{FF2B5EF4-FFF2-40B4-BE49-F238E27FC236}">
                  <a16:creationId xmlns:a16="http://schemas.microsoft.com/office/drawing/2014/main" id="{F0FDF3AB-C11E-45DC-B87D-7C3BDCA43BEB}"/>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58" name="Group 157">
            <a:extLst>
              <a:ext uri="{FF2B5EF4-FFF2-40B4-BE49-F238E27FC236}">
                <a16:creationId xmlns:a16="http://schemas.microsoft.com/office/drawing/2014/main" id="{754E492D-083A-4EAD-BB1C-EC449F34125A}"/>
              </a:ext>
            </a:extLst>
          </p:cNvPr>
          <p:cNvGrpSpPr/>
          <p:nvPr/>
        </p:nvGrpSpPr>
        <p:grpSpPr>
          <a:xfrm>
            <a:off x="6897798" y="2440538"/>
            <a:ext cx="1449317" cy="1449317"/>
            <a:chOff x="769916" y="4835245"/>
            <a:chExt cx="914400" cy="914400"/>
          </a:xfrm>
          <a:solidFill>
            <a:schemeClr val="bg1">
              <a:lumMod val="40000"/>
              <a:lumOff val="60000"/>
            </a:schemeClr>
          </a:solidFill>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grp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916" y="4835245"/>
              <a:ext cx="914400" cy="914400"/>
            </a:xfrm>
            <a:prstGeom prst="rect">
              <a:avLst/>
            </a:prstGeom>
          </p:spPr>
        </p:pic>
      </p:grpSp>
      <p:grpSp>
        <p:nvGrpSpPr>
          <p:cNvPr id="167" name="Group 166">
            <a:extLst>
              <a:ext uri="{FF2B5EF4-FFF2-40B4-BE49-F238E27FC236}">
                <a16:creationId xmlns:a16="http://schemas.microsoft.com/office/drawing/2014/main" id="{4BBCC679-26EB-4185-A1D3-39F8E2413A21}"/>
              </a:ext>
            </a:extLst>
          </p:cNvPr>
          <p:cNvGrpSpPr/>
          <p:nvPr/>
        </p:nvGrpSpPr>
        <p:grpSpPr>
          <a:xfrm>
            <a:off x="1517143" y="4405787"/>
            <a:ext cx="605216" cy="809633"/>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grpSp>
        <p:nvGrpSpPr>
          <p:cNvPr id="168" name="Group 167">
            <a:extLst>
              <a:ext uri="{FF2B5EF4-FFF2-40B4-BE49-F238E27FC236}">
                <a16:creationId xmlns:a16="http://schemas.microsoft.com/office/drawing/2014/main" id="{AB6F0C5E-CDED-4945-989A-1DE17E52563C}"/>
              </a:ext>
            </a:extLst>
          </p:cNvPr>
          <p:cNvGrpSpPr/>
          <p:nvPr/>
        </p:nvGrpSpPr>
        <p:grpSpPr>
          <a:xfrm>
            <a:off x="710371" y="4745816"/>
            <a:ext cx="642036" cy="809624"/>
            <a:chOff x="6362032" y="2936883"/>
            <a:chExt cx="642036" cy="809624"/>
          </a:xfrm>
        </p:grpSpPr>
        <p:grpSp>
          <p:nvGrpSpPr>
            <p:cNvPr id="185" name="Graphic 70" descr="Programmer male with solid fill">
              <a:extLst>
                <a:ext uri="{FF2B5EF4-FFF2-40B4-BE49-F238E27FC236}">
                  <a16:creationId xmlns:a16="http://schemas.microsoft.com/office/drawing/2014/main" id="{2148E88A-9E50-47ED-8B63-F0A8F80538C3}"/>
                </a:ext>
              </a:extLst>
            </p:cNvPr>
            <p:cNvGrpSpPr/>
            <p:nvPr/>
          </p:nvGrpSpPr>
          <p:grpSpPr>
            <a:xfrm>
              <a:off x="6362032" y="2936883"/>
              <a:ext cx="642036" cy="809624"/>
              <a:chOff x="6362032" y="2936883"/>
              <a:chExt cx="642036" cy="809624"/>
            </a:xfrm>
            <a:solidFill>
              <a:schemeClr val="tx1"/>
            </a:solidFill>
          </p:grpSpPr>
          <p:sp>
            <p:nvSpPr>
              <p:cNvPr id="188" name="Freeform: Shape 187">
                <a:extLst>
                  <a:ext uri="{FF2B5EF4-FFF2-40B4-BE49-F238E27FC236}">
                    <a16:creationId xmlns:a16="http://schemas.microsoft.com/office/drawing/2014/main" id="{A94C9872-1180-425B-B65A-D6A4389CB1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9" name="Freeform: Shape 188">
                <a:extLst>
                  <a:ext uri="{FF2B5EF4-FFF2-40B4-BE49-F238E27FC236}">
                    <a16:creationId xmlns:a16="http://schemas.microsoft.com/office/drawing/2014/main" id="{E447F5D4-D0E9-4192-BF8A-2FDD9CB82C4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6" name="Rectangle 185">
              <a:extLst>
                <a:ext uri="{FF2B5EF4-FFF2-40B4-BE49-F238E27FC236}">
                  <a16:creationId xmlns:a16="http://schemas.microsoft.com/office/drawing/2014/main" id="{B0EC24E5-59DF-4837-A5D2-FDFBC7EDA5A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7" name="TextBox 186">
              <a:extLst>
                <a:ext uri="{FF2B5EF4-FFF2-40B4-BE49-F238E27FC236}">
                  <a16:creationId xmlns:a16="http://schemas.microsoft.com/office/drawing/2014/main" id="{B85ED5B1-6CAD-4796-BEF7-0EF2728A0F5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69" name="Group 168">
            <a:extLst>
              <a:ext uri="{FF2B5EF4-FFF2-40B4-BE49-F238E27FC236}">
                <a16:creationId xmlns:a16="http://schemas.microsoft.com/office/drawing/2014/main" id="{B5E356B4-27B2-49E2-B3E4-8A0AD4C535EC}"/>
              </a:ext>
            </a:extLst>
          </p:cNvPr>
          <p:cNvGrpSpPr/>
          <p:nvPr/>
        </p:nvGrpSpPr>
        <p:grpSpPr>
          <a:xfrm>
            <a:off x="2360361" y="4635891"/>
            <a:ext cx="624376" cy="809620"/>
            <a:chOff x="7832116" y="1894212"/>
            <a:chExt cx="624376" cy="809620"/>
          </a:xfrm>
        </p:grpSpPr>
        <p:sp>
          <p:nvSpPr>
            <p:cNvPr id="181" name="TextBox 180">
              <a:extLst>
                <a:ext uri="{FF2B5EF4-FFF2-40B4-BE49-F238E27FC236}">
                  <a16:creationId xmlns:a16="http://schemas.microsoft.com/office/drawing/2014/main" id="{965838D5-02D2-4B14-BC86-2E5985509A9C}"/>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nvGrpSpPr>
            <p:cNvPr id="182" name="Graphic 72" descr="Programmer male outline">
              <a:extLst>
                <a:ext uri="{FF2B5EF4-FFF2-40B4-BE49-F238E27FC236}">
                  <a16:creationId xmlns:a16="http://schemas.microsoft.com/office/drawing/2014/main" id="{53562474-6840-4381-8228-5D040858B427}"/>
                </a:ext>
              </a:extLst>
            </p:cNvPr>
            <p:cNvGrpSpPr/>
            <p:nvPr/>
          </p:nvGrpSpPr>
          <p:grpSpPr>
            <a:xfrm>
              <a:off x="7832116" y="1894212"/>
              <a:ext cx="624376" cy="809620"/>
              <a:chOff x="7832116" y="1894212"/>
              <a:chExt cx="624376" cy="809620"/>
            </a:xfrm>
            <a:solidFill>
              <a:schemeClr val="tx1"/>
            </a:solidFill>
          </p:grpSpPr>
          <p:sp>
            <p:nvSpPr>
              <p:cNvPr id="183" name="Freeform: Shape 182">
                <a:extLst>
                  <a:ext uri="{FF2B5EF4-FFF2-40B4-BE49-F238E27FC236}">
                    <a16:creationId xmlns:a16="http://schemas.microsoft.com/office/drawing/2014/main" id="{63B98E34-18C7-4DBF-B8BC-8B0CD3BDF9CC}"/>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4" name="Freeform: Shape 183">
                <a:extLst>
                  <a:ext uri="{FF2B5EF4-FFF2-40B4-BE49-F238E27FC236}">
                    <a16:creationId xmlns:a16="http://schemas.microsoft.com/office/drawing/2014/main" id="{45F7994C-4CCD-400E-B95A-FFE9FADFE94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70" name="Group 169">
            <a:extLst>
              <a:ext uri="{FF2B5EF4-FFF2-40B4-BE49-F238E27FC236}">
                <a16:creationId xmlns:a16="http://schemas.microsoft.com/office/drawing/2014/main" id="{BB43A6EC-CFC6-4019-9301-B779242DB907}"/>
              </a:ext>
            </a:extLst>
          </p:cNvPr>
          <p:cNvGrpSpPr/>
          <p:nvPr/>
        </p:nvGrpSpPr>
        <p:grpSpPr>
          <a:xfrm>
            <a:off x="2155199" y="5522007"/>
            <a:ext cx="914400" cy="914400"/>
            <a:chOff x="6212942" y="1808483"/>
            <a:chExt cx="914400" cy="914400"/>
          </a:xfrm>
        </p:grpSpPr>
        <p:pic>
          <p:nvPicPr>
            <p:cNvPr id="178" name="Graphic 177" descr="Programmer female with solid fill">
              <a:extLst>
                <a:ext uri="{FF2B5EF4-FFF2-40B4-BE49-F238E27FC236}">
                  <a16:creationId xmlns:a16="http://schemas.microsoft.com/office/drawing/2014/main" id="{2EDA318E-9ED5-463F-92B9-92DFCBFE3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9" name="Rectangle 178">
              <a:extLst>
                <a:ext uri="{FF2B5EF4-FFF2-40B4-BE49-F238E27FC236}">
                  <a16:creationId xmlns:a16="http://schemas.microsoft.com/office/drawing/2014/main" id="{5E4EB883-63D5-46CF-8AEF-534E128B5BD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0" name="TextBox 179">
              <a:extLst>
                <a:ext uri="{FF2B5EF4-FFF2-40B4-BE49-F238E27FC236}">
                  <a16:creationId xmlns:a16="http://schemas.microsoft.com/office/drawing/2014/main" id="{255655A6-32B1-4D9F-AC45-53BF8C55A18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94" name="Group 193">
            <a:extLst>
              <a:ext uri="{FF2B5EF4-FFF2-40B4-BE49-F238E27FC236}">
                <a16:creationId xmlns:a16="http://schemas.microsoft.com/office/drawing/2014/main" id="{0DBB5EB7-FEEC-44A1-8FFA-639AC4F45BE6}"/>
              </a:ext>
            </a:extLst>
          </p:cNvPr>
          <p:cNvGrpSpPr/>
          <p:nvPr/>
        </p:nvGrpSpPr>
        <p:grpSpPr>
          <a:xfrm>
            <a:off x="1357932" y="5224220"/>
            <a:ext cx="931641" cy="931640"/>
            <a:chOff x="2013490" y="5337878"/>
            <a:chExt cx="914400" cy="914400"/>
          </a:xfrm>
          <a:solidFill>
            <a:schemeClr val="bg1">
              <a:lumMod val="40000"/>
              <a:lumOff val="60000"/>
            </a:schemeClr>
          </a:solidFill>
        </p:grpSpPr>
        <p:sp>
          <p:nvSpPr>
            <p:cNvPr id="195" name="TextBox 194">
              <a:extLst>
                <a:ext uri="{FF2B5EF4-FFF2-40B4-BE49-F238E27FC236}">
                  <a16:creationId xmlns:a16="http://schemas.microsoft.com/office/drawing/2014/main" id="{60F8FD4F-2352-4EA7-955C-44B848E44676}"/>
                </a:ext>
              </a:extLst>
            </p:cNvPr>
            <p:cNvSpPr txBox="1"/>
            <p:nvPr/>
          </p:nvSpPr>
          <p:spPr>
            <a:xfrm>
              <a:off x="2181566" y="5606956"/>
              <a:ext cx="609197" cy="271873"/>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3490" y="5337878"/>
              <a:ext cx="914400" cy="914400"/>
            </a:xfrm>
            <a:prstGeom prst="rect">
              <a:avLst/>
            </a:prstGeom>
          </p:spPr>
        </p:pic>
      </p:grpSp>
      <p:grpSp>
        <p:nvGrpSpPr>
          <p:cNvPr id="199" name="Group 198">
            <a:extLst>
              <a:ext uri="{FF2B5EF4-FFF2-40B4-BE49-F238E27FC236}">
                <a16:creationId xmlns:a16="http://schemas.microsoft.com/office/drawing/2014/main" id="{5B9C72DD-B4D7-4E6F-9EFF-DFFEDA169FDA}"/>
              </a:ext>
            </a:extLst>
          </p:cNvPr>
          <p:cNvGrpSpPr/>
          <p:nvPr/>
        </p:nvGrpSpPr>
        <p:grpSpPr>
          <a:xfrm>
            <a:off x="1284768" y="3086080"/>
            <a:ext cx="605216" cy="809633"/>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729055" y="1703941"/>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1976907" y="1118025"/>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2370663" y="2147228"/>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3" name="Group 202">
            <a:extLst>
              <a:ext uri="{FF2B5EF4-FFF2-40B4-BE49-F238E27FC236}">
                <a16:creationId xmlns:a16="http://schemas.microsoft.com/office/drawing/2014/main" id="{C06D5700-77D2-4981-A284-1972133CEEDA}"/>
              </a:ext>
            </a:extLst>
          </p:cNvPr>
          <p:cNvGrpSpPr/>
          <p:nvPr/>
        </p:nvGrpSpPr>
        <p:grpSpPr>
          <a:xfrm>
            <a:off x="1386984" y="2051681"/>
            <a:ext cx="914400" cy="914400"/>
            <a:chOff x="5179395" y="4794547"/>
            <a:chExt cx="914400" cy="914400"/>
          </a:xfrm>
          <a:solidFill>
            <a:schemeClr val="bg1">
              <a:lumMod val="40000"/>
              <a:lumOff val="60000"/>
            </a:schemeClr>
          </a:solidFill>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79395" y="4794547"/>
              <a:ext cx="914400" cy="914400"/>
            </a:xfrm>
            <a:prstGeom prst="rect">
              <a:avLst/>
            </a:prstGeom>
          </p:spPr>
        </p:pic>
      </p:grpSp>
      <p:grpSp>
        <p:nvGrpSpPr>
          <p:cNvPr id="224" name="Group 223">
            <a:extLst>
              <a:ext uri="{FF2B5EF4-FFF2-40B4-BE49-F238E27FC236}">
                <a16:creationId xmlns:a16="http://schemas.microsoft.com/office/drawing/2014/main" id="{BBC95F64-CF96-4392-ABF4-567FC0849AC6}"/>
              </a:ext>
            </a:extLst>
          </p:cNvPr>
          <p:cNvGrpSpPr/>
          <p:nvPr/>
        </p:nvGrpSpPr>
        <p:grpSpPr>
          <a:xfrm>
            <a:off x="8762231" y="5844743"/>
            <a:ext cx="605216" cy="809633"/>
            <a:chOff x="7631025" y="3554286"/>
            <a:chExt cx="605216" cy="809632"/>
          </a:xfrm>
        </p:grpSpPr>
        <p:grpSp>
          <p:nvGrpSpPr>
            <p:cNvPr id="243" name="Graphic 69" descr="Programmer female outline">
              <a:extLst>
                <a:ext uri="{FF2B5EF4-FFF2-40B4-BE49-F238E27FC236}">
                  <a16:creationId xmlns:a16="http://schemas.microsoft.com/office/drawing/2014/main" id="{6ADDCA81-74F8-47DF-B766-23F687FDED22}"/>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106A2C77-1244-42A5-B97F-0A773E6B6BFE}"/>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5C434711-9A18-446B-9AB0-64A497BFA653}"/>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AD9BC755-EBCB-45AA-B582-2D02FF2287C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grpSp>
        <p:nvGrpSpPr>
          <p:cNvPr id="225" name="Group 224">
            <a:extLst>
              <a:ext uri="{FF2B5EF4-FFF2-40B4-BE49-F238E27FC236}">
                <a16:creationId xmlns:a16="http://schemas.microsoft.com/office/drawing/2014/main" id="{F7F96F64-36D9-42F4-88D9-2B8CB5656D19}"/>
              </a:ext>
            </a:extLst>
          </p:cNvPr>
          <p:cNvGrpSpPr/>
          <p:nvPr/>
        </p:nvGrpSpPr>
        <p:grpSpPr>
          <a:xfrm>
            <a:off x="8045551" y="5013978"/>
            <a:ext cx="642036" cy="809624"/>
            <a:chOff x="6362032" y="2936883"/>
            <a:chExt cx="642036" cy="809624"/>
          </a:xfrm>
        </p:grpSpPr>
        <p:grpSp>
          <p:nvGrpSpPr>
            <p:cNvPr id="238" name="Graphic 70" descr="Programmer male with solid fill">
              <a:extLst>
                <a:ext uri="{FF2B5EF4-FFF2-40B4-BE49-F238E27FC236}">
                  <a16:creationId xmlns:a16="http://schemas.microsoft.com/office/drawing/2014/main" id="{CD9582BE-D1B2-4AA1-A129-1810D358F709}"/>
                </a:ext>
              </a:extLst>
            </p:cNvPr>
            <p:cNvGrpSpPr/>
            <p:nvPr/>
          </p:nvGrpSpPr>
          <p:grpSpPr>
            <a:xfrm>
              <a:off x="6362032" y="2936883"/>
              <a:ext cx="642036" cy="809624"/>
              <a:chOff x="6362032" y="2936883"/>
              <a:chExt cx="642036" cy="809624"/>
            </a:xfrm>
            <a:solidFill>
              <a:schemeClr val="tx1"/>
            </a:solidFill>
          </p:grpSpPr>
          <p:sp>
            <p:nvSpPr>
              <p:cNvPr id="241" name="Freeform: Shape 240">
                <a:extLst>
                  <a:ext uri="{FF2B5EF4-FFF2-40B4-BE49-F238E27FC236}">
                    <a16:creationId xmlns:a16="http://schemas.microsoft.com/office/drawing/2014/main" id="{7AFA23E3-F7ED-4068-B26F-90C1FD9C2C4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CD992A90-1076-4B4B-AB2F-FE83FB948339}"/>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9" name="Rectangle 238">
              <a:extLst>
                <a:ext uri="{FF2B5EF4-FFF2-40B4-BE49-F238E27FC236}">
                  <a16:creationId xmlns:a16="http://schemas.microsoft.com/office/drawing/2014/main" id="{CB46F7EA-B168-4C62-98AF-300CCDE68E98}"/>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40" name="TextBox 239">
              <a:extLst>
                <a:ext uri="{FF2B5EF4-FFF2-40B4-BE49-F238E27FC236}">
                  <a16:creationId xmlns:a16="http://schemas.microsoft.com/office/drawing/2014/main" id="{00EE9203-DE99-435A-9EA3-A97C082E28F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26" name="Group 225">
            <a:extLst>
              <a:ext uri="{FF2B5EF4-FFF2-40B4-BE49-F238E27FC236}">
                <a16:creationId xmlns:a16="http://schemas.microsoft.com/office/drawing/2014/main" id="{8A767937-B64F-4539-9B03-9091E873FFB3}"/>
              </a:ext>
            </a:extLst>
          </p:cNvPr>
          <p:cNvGrpSpPr/>
          <p:nvPr/>
        </p:nvGrpSpPr>
        <p:grpSpPr>
          <a:xfrm>
            <a:off x="9810089" y="5348048"/>
            <a:ext cx="624376" cy="809620"/>
            <a:chOff x="7832116" y="1894212"/>
            <a:chExt cx="624376" cy="809620"/>
          </a:xfrm>
        </p:grpSpPr>
        <p:sp>
          <p:nvSpPr>
            <p:cNvPr id="234" name="TextBox 233">
              <a:extLst>
                <a:ext uri="{FF2B5EF4-FFF2-40B4-BE49-F238E27FC236}">
                  <a16:creationId xmlns:a16="http://schemas.microsoft.com/office/drawing/2014/main" id="{09F859D3-735A-4034-BB6A-4CBECFB5F0F1}"/>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nvGrpSpPr>
            <p:cNvPr id="235" name="Graphic 72" descr="Programmer male outline">
              <a:extLst>
                <a:ext uri="{FF2B5EF4-FFF2-40B4-BE49-F238E27FC236}">
                  <a16:creationId xmlns:a16="http://schemas.microsoft.com/office/drawing/2014/main" id="{3FF7E093-8624-4EE6-A702-2498C2F4161B}"/>
                </a:ext>
              </a:extLst>
            </p:cNvPr>
            <p:cNvGrpSpPr/>
            <p:nvPr/>
          </p:nvGrpSpPr>
          <p:grpSpPr>
            <a:xfrm>
              <a:off x="7832116" y="1894212"/>
              <a:ext cx="624376" cy="809620"/>
              <a:chOff x="7832116" y="1894212"/>
              <a:chExt cx="624376" cy="809620"/>
            </a:xfrm>
            <a:solidFill>
              <a:schemeClr val="tx1"/>
            </a:solidFill>
          </p:grpSpPr>
          <p:sp>
            <p:nvSpPr>
              <p:cNvPr id="236" name="Freeform: Shape 235">
                <a:extLst>
                  <a:ext uri="{FF2B5EF4-FFF2-40B4-BE49-F238E27FC236}">
                    <a16:creationId xmlns:a16="http://schemas.microsoft.com/office/drawing/2014/main" id="{E54A92B3-D076-4B99-B8CE-F9CF9A81A42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7" name="Freeform: Shape 236">
                <a:extLst>
                  <a:ext uri="{FF2B5EF4-FFF2-40B4-BE49-F238E27FC236}">
                    <a16:creationId xmlns:a16="http://schemas.microsoft.com/office/drawing/2014/main" id="{A2840637-6502-4A0B-8C5E-3FF8C4E7635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27" name="Group 226">
            <a:extLst>
              <a:ext uri="{FF2B5EF4-FFF2-40B4-BE49-F238E27FC236}">
                <a16:creationId xmlns:a16="http://schemas.microsoft.com/office/drawing/2014/main" id="{A71E169C-0D83-4940-B82F-0D90A97C2B75}"/>
              </a:ext>
            </a:extLst>
          </p:cNvPr>
          <p:cNvGrpSpPr/>
          <p:nvPr/>
        </p:nvGrpSpPr>
        <p:grpSpPr>
          <a:xfrm>
            <a:off x="9810089" y="4239735"/>
            <a:ext cx="914400" cy="914400"/>
            <a:chOff x="6212942" y="1808483"/>
            <a:chExt cx="914400" cy="914400"/>
          </a:xfrm>
        </p:grpSpPr>
        <p:pic>
          <p:nvPicPr>
            <p:cNvPr id="231" name="Graphic 230" descr="Programmer female with solid fill">
              <a:extLst>
                <a:ext uri="{FF2B5EF4-FFF2-40B4-BE49-F238E27FC236}">
                  <a16:creationId xmlns:a16="http://schemas.microsoft.com/office/drawing/2014/main" id="{19A9CD78-3907-41EF-9447-1E2996225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32" name="Rectangle 231">
              <a:extLst>
                <a:ext uri="{FF2B5EF4-FFF2-40B4-BE49-F238E27FC236}">
                  <a16:creationId xmlns:a16="http://schemas.microsoft.com/office/drawing/2014/main" id="{CEFD22F6-C78A-4DEF-96D2-81FC6677B881}"/>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3" name="TextBox 232">
              <a:extLst>
                <a:ext uri="{FF2B5EF4-FFF2-40B4-BE49-F238E27FC236}">
                  <a16:creationId xmlns:a16="http://schemas.microsoft.com/office/drawing/2014/main" id="{2145691F-D06A-4445-96C9-623F7B17DCF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50" name="Group 249">
            <a:extLst>
              <a:ext uri="{FF2B5EF4-FFF2-40B4-BE49-F238E27FC236}">
                <a16:creationId xmlns:a16="http://schemas.microsoft.com/office/drawing/2014/main" id="{AA8957EC-FAE0-4285-A70B-A62EDD10EFDE}"/>
              </a:ext>
            </a:extLst>
          </p:cNvPr>
          <p:cNvGrpSpPr/>
          <p:nvPr/>
        </p:nvGrpSpPr>
        <p:grpSpPr>
          <a:xfrm>
            <a:off x="10462212" y="2135733"/>
            <a:ext cx="605216" cy="809633"/>
            <a:chOff x="7631025" y="3554286"/>
            <a:chExt cx="605216" cy="809632"/>
          </a:xfrm>
        </p:grpSpPr>
        <p:grpSp>
          <p:nvGrpSpPr>
            <p:cNvPr id="266" name="Graphic 69" descr="Programmer female outline">
              <a:extLst>
                <a:ext uri="{FF2B5EF4-FFF2-40B4-BE49-F238E27FC236}">
                  <a16:creationId xmlns:a16="http://schemas.microsoft.com/office/drawing/2014/main" id="{A013E68E-0FBD-4668-BE32-CE8488965847}"/>
                </a:ext>
              </a:extLst>
            </p:cNvPr>
            <p:cNvGrpSpPr/>
            <p:nvPr/>
          </p:nvGrpSpPr>
          <p:grpSpPr>
            <a:xfrm>
              <a:off x="7631025" y="3554286"/>
              <a:ext cx="605216" cy="809632"/>
              <a:chOff x="7631025" y="3554286"/>
              <a:chExt cx="605216" cy="809632"/>
            </a:xfrm>
            <a:solidFill>
              <a:schemeClr val="tx1"/>
            </a:solidFill>
          </p:grpSpPr>
          <p:sp>
            <p:nvSpPr>
              <p:cNvPr id="268" name="Freeform: Shape 267">
                <a:extLst>
                  <a:ext uri="{FF2B5EF4-FFF2-40B4-BE49-F238E27FC236}">
                    <a16:creationId xmlns:a16="http://schemas.microsoft.com/office/drawing/2014/main" id="{75BB08B2-504C-4C14-A537-34D95AB9AEB4}"/>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9" name="Freeform: Shape 268">
                <a:extLst>
                  <a:ext uri="{FF2B5EF4-FFF2-40B4-BE49-F238E27FC236}">
                    <a16:creationId xmlns:a16="http://schemas.microsoft.com/office/drawing/2014/main" id="{50164AC6-359C-463A-8765-39E92B3A3178}"/>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7" name="TextBox 266">
              <a:extLst>
                <a:ext uri="{FF2B5EF4-FFF2-40B4-BE49-F238E27FC236}">
                  <a16:creationId xmlns:a16="http://schemas.microsoft.com/office/drawing/2014/main" id="{D05772B3-589A-47A7-9A7A-32DDB28E6E79}"/>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51" name="Group 250">
            <a:extLst>
              <a:ext uri="{FF2B5EF4-FFF2-40B4-BE49-F238E27FC236}">
                <a16:creationId xmlns:a16="http://schemas.microsoft.com/office/drawing/2014/main" id="{0C71F369-D86D-45E4-B1AC-96ABEF9209A3}"/>
              </a:ext>
            </a:extLst>
          </p:cNvPr>
          <p:cNvGrpSpPr/>
          <p:nvPr/>
        </p:nvGrpSpPr>
        <p:grpSpPr>
          <a:xfrm>
            <a:off x="9193219" y="1518329"/>
            <a:ext cx="642036" cy="809624"/>
            <a:chOff x="6362032" y="2936883"/>
            <a:chExt cx="642036" cy="809624"/>
          </a:xfrm>
        </p:grpSpPr>
        <p:grpSp>
          <p:nvGrpSpPr>
            <p:cNvPr id="261" name="Graphic 70" descr="Programmer male with solid fill">
              <a:extLst>
                <a:ext uri="{FF2B5EF4-FFF2-40B4-BE49-F238E27FC236}">
                  <a16:creationId xmlns:a16="http://schemas.microsoft.com/office/drawing/2014/main" id="{3917323B-9376-4922-B23D-830B352BE5C4}"/>
                </a:ext>
              </a:extLst>
            </p:cNvPr>
            <p:cNvGrpSpPr/>
            <p:nvPr/>
          </p:nvGrpSpPr>
          <p:grpSpPr>
            <a:xfrm>
              <a:off x="6362032" y="2936883"/>
              <a:ext cx="642036" cy="809624"/>
              <a:chOff x="6362032" y="2936883"/>
              <a:chExt cx="642036" cy="809624"/>
            </a:xfrm>
            <a:solidFill>
              <a:schemeClr val="tx1"/>
            </a:solidFill>
          </p:grpSpPr>
          <p:sp>
            <p:nvSpPr>
              <p:cNvPr id="264" name="Freeform: Shape 263">
                <a:extLst>
                  <a:ext uri="{FF2B5EF4-FFF2-40B4-BE49-F238E27FC236}">
                    <a16:creationId xmlns:a16="http://schemas.microsoft.com/office/drawing/2014/main" id="{D8D581F5-6DB7-4F0A-A290-6671ECB7306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5" name="Freeform: Shape 264">
                <a:extLst>
                  <a:ext uri="{FF2B5EF4-FFF2-40B4-BE49-F238E27FC236}">
                    <a16:creationId xmlns:a16="http://schemas.microsoft.com/office/drawing/2014/main" id="{A9EC56E5-A58B-4C87-B0DB-9218D99BAE4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2" name="Rectangle 261">
              <a:extLst>
                <a:ext uri="{FF2B5EF4-FFF2-40B4-BE49-F238E27FC236}">
                  <a16:creationId xmlns:a16="http://schemas.microsoft.com/office/drawing/2014/main" id="{6C231151-5D63-4C44-86A4-CE1439DDC21F}"/>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63" name="TextBox 262">
              <a:extLst>
                <a:ext uri="{FF2B5EF4-FFF2-40B4-BE49-F238E27FC236}">
                  <a16:creationId xmlns:a16="http://schemas.microsoft.com/office/drawing/2014/main" id="{05B56444-204F-48D8-BF97-BC99E7FF755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52" name="Group 251">
            <a:extLst>
              <a:ext uri="{FF2B5EF4-FFF2-40B4-BE49-F238E27FC236}">
                <a16:creationId xmlns:a16="http://schemas.microsoft.com/office/drawing/2014/main" id="{C58E9E04-6235-41A3-9052-D8F0FB149B7E}"/>
              </a:ext>
            </a:extLst>
          </p:cNvPr>
          <p:cNvGrpSpPr/>
          <p:nvPr/>
        </p:nvGrpSpPr>
        <p:grpSpPr>
          <a:xfrm>
            <a:off x="10663303" y="475657"/>
            <a:ext cx="624376" cy="809620"/>
            <a:chOff x="7832116" y="1894212"/>
            <a:chExt cx="624376" cy="809620"/>
          </a:xfrm>
        </p:grpSpPr>
        <p:sp>
          <p:nvSpPr>
            <p:cNvPr id="257" name="TextBox 256">
              <a:extLst>
                <a:ext uri="{FF2B5EF4-FFF2-40B4-BE49-F238E27FC236}">
                  <a16:creationId xmlns:a16="http://schemas.microsoft.com/office/drawing/2014/main" id="{A3FCC542-8C8C-447A-A5B1-256068976D7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58" name="Graphic 72" descr="Programmer male outline">
              <a:extLst>
                <a:ext uri="{FF2B5EF4-FFF2-40B4-BE49-F238E27FC236}">
                  <a16:creationId xmlns:a16="http://schemas.microsoft.com/office/drawing/2014/main" id="{04671CAF-63F1-4D1D-9F10-E96E28B869B4}"/>
                </a:ext>
              </a:extLst>
            </p:cNvPr>
            <p:cNvGrpSpPr/>
            <p:nvPr/>
          </p:nvGrpSpPr>
          <p:grpSpPr>
            <a:xfrm>
              <a:off x="7832116" y="1894212"/>
              <a:ext cx="624376" cy="809620"/>
              <a:chOff x="7832116" y="1894212"/>
              <a:chExt cx="624376" cy="809620"/>
            </a:xfrm>
            <a:solidFill>
              <a:schemeClr val="tx1"/>
            </a:solidFill>
          </p:grpSpPr>
          <p:sp>
            <p:nvSpPr>
              <p:cNvPr id="259" name="Freeform: Shape 258">
                <a:extLst>
                  <a:ext uri="{FF2B5EF4-FFF2-40B4-BE49-F238E27FC236}">
                    <a16:creationId xmlns:a16="http://schemas.microsoft.com/office/drawing/2014/main" id="{F6868283-8607-4B63-9157-F23337BEA31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0" name="Freeform: Shape 259">
                <a:extLst>
                  <a:ext uri="{FF2B5EF4-FFF2-40B4-BE49-F238E27FC236}">
                    <a16:creationId xmlns:a16="http://schemas.microsoft.com/office/drawing/2014/main" id="{81113A9D-347F-4C6A-A7F8-43150A390A96}"/>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53" name="Group 252">
            <a:extLst>
              <a:ext uri="{FF2B5EF4-FFF2-40B4-BE49-F238E27FC236}">
                <a16:creationId xmlns:a16="http://schemas.microsoft.com/office/drawing/2014/main" id="{4DE10506-71ED-4C49-A821-F49330C369ED}"/>
              </a:ext>
            </a:extLst>
          </p:cNvPr>
          <p:cNvGrpSpPr/>
          <p:nvPr/>
        </p:nvGrpSpPr>
        <p:grpSpPr>
          <a:xfrm>
            <a:off x="9044129" y="389928"/>
            <a:ext cx="914400" cy="914400"/>
            <a:chOff x="6212942" y="1808483"/>
            <a:chExt cx="914400" cy="914400"/>
          </a:xfrm>
        </p:grpSpPr>
        <p:pic>
          <p:nvPicPr>
            <p:cNvPr id="254" name="Graphic 253" descr="Programmer female with solid fill">
              <a:extLst>
                <a:ext uri="{FF2B5EF4-FFF2-40B4-BE49-F238E27FC236}">
                  <a16:creationId xmlns:a16="http://schemas.microsoft.com/office/drawing/2014/main" id="{57D2960F-AFBB-4F13-A28C-0BE2E9C2C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5" name="Rectangle 254">
              <a:extLst>
                <a:ext uri="{FF2B5EF4-FFF2-40B4-BE49-F238E27FC236}">
                  <a16:creationId xmlns:a16="http://schemas.microsoft.com/office/drawing/2014/main" id="{7D310967-B207-4592-AB2D-9A3C604B779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6" name="TextBox 255">
              <a:extLst>
                <a:ext uri="{FF2B5EF4-FFF2-40B4-BE49-F238E27FC236}">
                  <a16:creationId xmlns:a16="http://schemas.microsoft.com/office/drawing/2014/main" id="{D1042C49-A309-4A52-9A85-67638022ACF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97" name="Group 196">
            <a:extLst>
              <a:ext uri="{FF2B5EF4-FFF2-40B4-BE49-F238E27FC236}">
                <a16:creationId xmlns:a16="http://schemas.microsoft.com/office/drawing/2014/main" id="{BE7E3C0F-3D42-4D02-8136-4A59750CCEC4}"/>
              </a:ext>
            </a:extLst>
          </p:cNvPr>
          <p:cNvGrpSpPr/>
          <p:nvPr/>
        </p:nvGrpSpPr>
        <p:grpSpPr>
          <a:xfrm>
            <a:off x="9786611" y="1222661"/>
            <a:ext cx="914400" cy="914400"/>
            <a:chOff x="2204606" y="5539769"/>
            <a:chExt cx="914400" cy="914400"/>
          </a:xfrm>
          <a:solidFill>
            <a:schemeClr val="bg1">
              <a:lumMod val="40000"/>
              <a:lumOff val="60000"/>
            </a:schemeClr>
          </a:solidFill>
        </p:grpSpPr>
        <p:sp>
          <p:nvSpPr>
            <p:cNvPr id="198" name="TextBox 197">
              <a:extLst>
                <a:ext uri="{FF2B5EF4-FFF2-40B4-BE49-F238E27FC236}">
                  <a16:creationId xmlns:a16="http://schemas.microsoft.com/office/drawing/2014/main" id="{0969CB8C-1EC9-492C-9442-D4AACDDA39F1}"/>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23" name="Graphic 222" descr="Smart Phone with solid fill">
              <a:extLst>
                <a:ext uri="{FF2B5EF4-FFF2-40B4-BE49-F238E27FC236}">
                  <a16:creationId xmlns:a16="http://schemas.microsoft.com/office/drawing/2014/main" id="{B2CE087F-67C2-43DD-B908-7A111DAFBE2D}"/>
                </a:ext>
              </a:extLst>
            </p:cNvPr>
            <p:cNvPicPr>
              <a:picLocks noChangeAspect="1"/>
            </p:cNvPicPr>
            <p:nvPr/>
          </p:nvPicPr>
          <p:blipFill>
            <a:blip r:embed="rId11">
              <a:extLst>
                <a:ext uri="{96DAC541-7B7A-43D3-8B79-37D633B846F1}">
                  <asvg:svgBlip xmlns:asvg="http://schemas.microsoft.com/office/drawing/2016/SVG/main" r:embed="rId20"/>
                </a:ext>
              </a:extLst>
            </a:blip>
            <a:stretch>
              <a:fillRect/>
            </a:stretch>
          </p:blipFill>
          <p:spPr>
            <a:xfrm>
              <a:off x="2204606" y="5539769"/>
              <a:ext cx="914400" cy="914400"/>
            </a:xfrm>
            <a:prstGeom prst="rect">
              <a:avLst/>
            </a:prstGeom>
          </p:spPr>
        </p:pic>
      </p:grpSp>
      <p:grpSp>
        <p:nvGrpSpPr>
          <p:cNvPr id="247" name="Group 246">
            <a:extLst>
              <a:ext uri="{FF2B5EF4-FFF2-40B4-BE49-F238E27FC236}">
                <a16:creationId xmlns:a16="http://schemas.microsoft.com/office/drawing/2014/main" id="{7DD7D162-3483-407C-9A69-00F35DF63E80}"/>
              </a:ext>
            </a:extLst>
          </p:cNvPr>
          <p:cNvGrpSpPr/>
          <p:nvPr/>
        </p:nvGrpSpPr>
        <p:grpSpPr>
          <a:xfrm>
            <a:off x="3980587" y="3566067"/>
            <a:ext cx="914400" cy="914400"/>
            <a:chOff x="5179395" y="4794547"/>
            <a:chExt cx="914400" cy="914400"/>
          </a:xfrm>
          <a:solidFill>
            <a:schemeClr val="bg1">
              <a:lumMod val="40000"/>
              <a:lumOff val="60000"/>
            </a:schemeClr>
          </a:solidFill>
        </p:grpSpPr>
        <p:pic>
          <p:nvPicPr>
            <p:cNvPr id="248" name="Picture 247">
              <a:extLst>
                <a:ext uri="{FF2B5EF4-FFF2-40B4-BE49-F238E27FC236}">
                  <a16:creationId xmlns:a16="http://schemas.microsoft.com/office/drawing/2014/main" id="{2B88C176-4C89-49F1-AC5C-9D30163DBB27}"/>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2" name="Graphic 271" descr="Smart Phone outline">
              <a:extLst>
                <a:ext uri="{FF2B5EF4-FFF2-40B4-BE49-F238E27FC236}">
                  <a16:creationId xmlns:a16="http://schemas.microsoft.com/office/drawing/2014/main" id="{9007BADD-EDE4-4B81-ADA7-B7578110BD3A}"/>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grpSp>
        <p:nvGrpSpPr>
          <p:cNvPr id="273" name="Group 272">
            <a:extLst>
              <a:ext uri="{FF2B5EF4-FFF2-40B4-BE49-F238E27FC236}">
                <a16:creationId xmlns:a16="http://schemas.microsoft.com/office/drawing/2014/main" id="{844A09C3-1A5E-4F42-A576-D2278ECA57BE}"/>
              </a:ext>
            </a:extLst>
          </p:cNvPr>
          <p:cNvGrpSpPr/>
          <p:nvPr/>
        </p:nvGrpSpPr>
        <p:grpSpPr>
          <a:xfrm>
            <a:off x="8836425" y="4725553"/>
            <a:ext cx="914400" cy="914400"/>
            <a:chOff x="5179395" y="4794547"/>
            <a:chExt cx="914400" cy="914400"/>
          </a:xfrm>
          <a:solidFill>
            <a:schemeClr val="bg1">
              <a:lumMod val="40000"/>
              <a:lumOff val="60000"/>
            </a:schemeClr>
          </a:solidFill>
        </p:grpSpPr>
        <p:pic>
          <p:nvPicPr>
            <p:cNvPr id="274" name="Picture 273">
              <a:extLst>
                <a:ext uri="{FF2B5EF4-FFF2-40B4-BE49-F238E27FC236}">
                  <a16:creationId xmlns:a16="http://schemas.microsoft.com/office/drawing/2014/main" id="{7C0321DF-365D-432D-9DAC-286F629C800B}"/>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5" name="Graphic 274" descr="Smart Phone outline">
              <a:extLst>
                <a:ext uri="{FF2B5EF4-FFF2-40B4-BE49-F238E27FC236}">
                  <a16:creationId xmlns:a16="http://schemas.microsoft.com/office/drawing/2014/main" id="{A9352AA2-6D2A-4187-B7F6-2E4353F96BED}"/>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spTree>
    <p:extLst>
      <p:ext uri="{BB962C8B-B14F-4D97-AF65-F5344CB8AC3E}">
        <p14:creationId xmlns:p14="http://schemas.microsoft.com/office/powerpoint/2010/main" val="2469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75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10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nodeType="withEffect">
                                  <p:stCondLst>
                                    <p:cond delay="50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5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nodeType="withEffect">
                                  <p:stCondLst>
                                    <p:cond delay="50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10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nodeType="withEffect">
                                  <p:stCondLst>
                                    <p:cond delay="50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childTnLst>
                                </p:cTn>
                              </p:par>
                              <p:par>
                                <p:cTn id="41" presetID="10"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50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nodeType="withEffect">
                                  <p:stCondLst>
                                    <p:cond delay="10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100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50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nodeType="withEffect">
                                  <p:stCondLst>
                                    <p:cond delay="1500"/>
                                  </p:stCondLst>
                                  <p:childTnLst>
                                    <p:set>
                                      <p:cBhvr>
                                        <p:cTn id="63" dur="1" fill="hold">
                                          <p:stCondLst>
                                            <p:cond delay="0"/>
                                          </p:stCondLst>
                                        </p:cTn>
                                        <p:tgtEl>
                                          <p:spTgt spid="199"/>
                                        </p:tgtEl>
                                        <p:attrNameLst>
                                          <p:attrName>style.visibility</p:attrName>
                                        </p:attrNameLst>
                                      </p:cBhvr>
                                      <p:to>
                                        <p:strVal val="visible"/>
                                      </p:to>
                                    </p:set>
                                    <p:animEffect transition="in" filter="fade">
                                      <p:cBhvr>
                                        <p:cTn id="64" dur="500"/>
                                        <p:tgtEl>
                                          <p:spTgt spid="199"/>
                                        </p:tgtEl>
                                      </p:cBhvr>
                                    </p:animEffect>
                                  </p:childTnLst>
                                </p:cTn>
                              </p:par>
                              <p:par>
                                <p:cTn id="65" presetID="10" presetClass="entr" presetSubtype="0" fill="hold" nodeType="withEffect">
                                  <p:stCondLst>
                                    <p:cond delay="150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500"/>
                                        <p:tgtEl>
                                          <p:spTgt spid="200"/>
                                        </p:tgtEl>
                                      </p:cBhvr>
                                    </p:animEffect>
                                  </p:childTnLst>
                                </p:cTn>
                              </p:par>
                              <p:par>
                                <p:cTn id="68" presetID="10" presetClass="entr" presetSubtype="0" fill="hold" nodeType="withEffect">
                                  <p:stCondLst>
                                    <p:cond delay="500"/>
                                  </p:stCondLst>
                                  <p:childTnLst>
                                    <p:set>
                                      <p:cBhvr>
                                        <p:cTn id="69" dur="1" fill="hold">
                                          <p:stCondLst>
                                            <p:cond delay="0"/>
                                          </p:stCondLst>
                                        </p:cTn>
                                        <p:tgtEl>
                                          <p:spTgt spid="201"/>
                                        </p:tgtEl>
                                        <p:attrNameLst>
                                          <p:attrName>style.visibility</p:attrName>
                                        </p:attrNameLst>
                                      </p:cBhvr>
                                      <p:to>
                                        <p:strVal val="visible"/>
                                      </p:to>
                                    </p:set>
                                    <p:animEffect transition="in" filter="fade">
                                      <p:cBhvr>
                                        <p:cTn id="70" dur="500"/>
                                        <p:tgtEl>
                                          <p:spTgt spid="201"/>
                                        </p:tgtEl>
                                      </p:cBhvr>
                                    </p:animEffect>
                                  </p:childTnLst>
                                </p:cTn>
                              </p:par>
                              <p:par>
                                <p:cTn id="71" presetID="10" presetClass="entr" presetSubtype="0" fill="hold" nodeType="withEffect">
                                  <p:stCondLst>
                                    <p:cond delay="25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500"/>
                                        <p:tgtEl>
                                          <p:spTgt spid="202"/>
                                        </p:tgtEl>
                                      </p:cBhvr>
                                    </p:animEffect>
                                  </p:childTnLst>
                                </p:cTn>
                              </p:par>
                              <p:par>
                                <p:cTn id="74" presetID="10" presetClass="entr" presetSubtype="0" fill="hold" nodeType="withEffect">
                                  <p:stCondLst>
                                    <p:cond delay="50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nodeType="withEffect">
                                  <p:stCondLst>
                                    <p:cond delay="25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nodeType="withEffect">
                                  <p:stCondLst>
                                    <p:cond delay="50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par>
                                <p:cTn id="83" presetID="10" presetClass="entr" presetSubtype="0" fill="hold" nodeType="withEffect">
                                  <p:stCondLst>
                                    <p:cond delay="0"/>
                                  </p:stCondLst>
                                  <p:childTnLst>
                                    <p:set>
                                      <p:cBhvr>
                                        <p:cTn id="84" dur="1" fill="hold">
                                          <p:stCondLst>
                                            <p:cond delay="0"/>
                                          </p:stCondLst>
                                        </p:cTn>
                                        <p:tgtEl>
                                          <p:spTgt spid="226"/>
                                        </p:tgtEl>
                                        <p:attrNameLst>
                                          <p:attrName>style.visibility</p:attrName>
                                        </p:attrNameLst>
                                      </p:cBhvr>
                                      <p:to>
                                        <p:strVal val="visible"/>
                                      </p:to>
                                    </p:set>
                                    <p:animEffect transition="in" filter="fade">
                                      <p:cBhvr>
                                        <p:cTn id="85" dur="500"/>
                                        <p:tgtEl>
                                          <p:spTgt spid="226"/>
                                        </p:tgtEl>
                                      </p:cBhvr>
                                    </p:animEffect>
                                  </p:childTnLst>
                                </p:cTn>
                              </p:par>
                              <p:par>
                                <p:cTn id="86" presetID="10" presetClass="entr" presetSubtype="0" fill="hold" nodeType="withEffect">
                                  <p:stCondLst>
                                    <p:cond delay="500"/>
                                  </p:stCondLst>
                                  <p:childTnLst>
                                    <p:set>
                                      <p:cBhvr>
                                        <p:cTn id="87" dur="1" fill="hold">
                                          <p:stCondLst>
                                            <p:cond delay="0"/>
                                          </p:stCondLst>
                                        </p:cTn>
                                        <p:tgtEl>
                                          <p:spTgt spid="227"/>
                                        </p:tgtEl>
                                        <p:attrNameLst>
                                          <p:attrName>style.visibility</p:attrName>
                                        </p:attrNameLst>
                                      </p:cBhvr>
                                      <p:to>
                                        <p:strVal val="visible"/>
                                      </p:to>
                                    </p:set>
                                    <p:animEffect transition="in" filter="fade">
                                      <p:cBhvr>
                                        <p:cTn id="88" dur="500"/>
                                        <p:tgtEl>
                                          <p:spTgt spid="227"/>
                                        </p:tgtEl>
                                      </p:cBhvr>
                                    </p:animEffect>
                                  </p:childTnLst>
                                </p:cTn>
                              </p:par>
                              <p:par>
                                <p:cTn id="89" presetID="10" presetClass="entr" presetSubtype="0" fill="hold" nodeType="withEffect">
                                  <p:stCondLst>
                                    <p:cond delay="500"/>
                                  </p:stCondLst>
                                  <p:childTnLst>
                                    <p:set>
                                      <p:cBhvr>
                                        <p:cTn id="90" dur="1" fill="hold">
                                          <p:stCondLst>
                                            <p:cond delay="0"/>
                                          </p:stCondLst>
                                        </p:cTn>
                                        <p:tgtEl>
                                          <p:spTgt spid="250"/>
                                        </p:tgtEl>
                                        <p:attrNameLst>
                                          <p:attrName>style.visibility</p:attrName>
                                        </p:attrNameLst>
                                      </p:cBhvr>
                                      <p:to>
                                        <p:strVal val="visible"/>
                                      </p:to>
                                    </p:set>
                                    <p:animEffect transition="in" filter="fade">
                                      <p:cBhvr>
                                        <p:cTn id="91" dur="500"/>
                                        <p:tgtEl>
                                          <p:spTgt spid="250"/>
                                        </p:tgtEl>
                                      </p:cBhvr>
                                    </p:animEffect>
                                  </p:childTnLst>
                                </p:cTn>
                              </p:par>
                              <p:par>
                                <p:cTn id="92" presetID="10" presetClass="entr" presetSubtype="0" fill="hold" nodeType="withEffect">
                                  <p:stCondLst>
                                    <p:cond delay="0"/>
                                  </p:stCondLst>
                                  <p:childTnLst>
                                    <p:set>
                                      <p:cBhvr>
                                        <p:cTn id="93" dur="1" fill="hold">
                                          <p:stCondLst>
                                            <p:cond delay="0"/>
                                          </p:stCondLst>
                                        </p:cTn>
                                        <p:tgtEl>
                                          <p:spTgt spid="251"/>
                                        </p:tgtEl>
                                        <p:attrNameLst>
                                          <p:attrName>style.visibility</p:attrName>
                                        </p:attrNameLst>
                                      </p:cBhvr>
                                      <p:to>
                                        <p:strVal val="visible"/>
                                      </p:to>
                                    </p:set>
                                    <p:animEffect transition="in" filter="fade">
                                      <p:cBhvr>
                                        <p:cTn id="94" dur="500"/>
                                        <p:tgtEl>
                                          <p:spTgt spid="251"/>
                                        </p:tgtEl>
                                      </p:cBhvr>
                                    </p:animEffect>
                                  </p:childTnLst>
                                </p:cTn>
                              </p:par>
                              <p:par>
                                <p:cTn id="95" presetID="10" presetClass="entr" presetSubtype="0" fill="hold" nodeType="withEffect">
                                  <p:stCondLst>
                                    <p:cond delay="1500"/>
                                  </p:stCondLst>
                                  <p:childTnLst>
                                    <p:set>
                                      <p:cBhvr>
                                        <p:cTn id="96" dur="1" fill="hold">
                                          <p:stCondLst>
                                            <p:cond delay="0"/>
                                          </p:stCondLst>
                                        </p:cTn>
                                        <p:tgtEl>
                                          <p:spTgt spid="252"/>
                                        </p:tgtEl>
                                        <p:attrNameLst>
                                          <p:attrName>style.visibility</p:attrName>
                                        </p:attrNameLst>
                                      </p:cBhvr>
                                      <p:to>
                                        <p:strVal val="visible"/>
                                      </p:to>
                                    </p:set>
                                    <p:animEffect transition="in" filter="fade">
                                      <p:cBhvr>
                                        <p:cTn id="97" dur="500"/>
                                        <p:tgtEl>
                                          <p:spTgt spid="252"/>
                                        </p:tgtEl>
                                      </p:cBhvr>
                                    </p:animEffect>
                                  </p:childTnLst>
                                </p:cTn>
                              </p:par>
                              <p:par>
                                <p:cTn id="98" presetID="10"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500"/>
                                        <p:tgtEl>
                                          <p:spTgt spid="253"/>
                                        </p:tgtEl>
                                      </p:cBhvr>
                                    </p:animEffect>
                                  </p:childTnLst>
                                </p:cTn>
                              </p:par>
                              <p:par>
                                <p:cTn id="101" presetID="10" presetClass="entr" presetSubtype="0" fill="hold" nodeType="withEffect">
                                  <p:stCondLst>
                                    <p:cond delay="500"/>
                                  </p:stCondLst>
                                  <p:childTnLst>
                                    <p:set>
                                      <p:cBhvr>
                                        <p:cTn id="102" dur="1" fill="hold">
                                          <p:stCondLst>
                                            <p:cond delay="0"/>
                                          </p:stCondLst>
                                        </p:cTn>
                                        <p:tgtEl>
                                          <p:spTgt spid="197"/>
                                        </p:tgtEl>
                                        <p:attrNameLst>
                                          <p:attrName>style.visibility</p:attrName>
                                        </p:attrNameLst>
                                      </p:cBhvr>
                                      <p:to>
                                        <p:strVal val="visible"/>
                                      </p:to>
                                    </p:set>
                                    <p:animEffect transition="in" filter="fade">
                                      <p:cBhvr>
                                        <p:cTn id="103" dur="500"/>
                                        <p:tgtEl>
                                          <p:spTgt spid="197"/>
                                        </p:tgtEl>
                                      </p:cBhvr>
                                    </p:animEffect>
                                  </p:childTnLst>
                                </p:cTn>
                              </p:par>
                              <p:par>
                                <p:cTn id="104" presetID="10" presetClass="entr" presetSubtype="0" fill="hold" nodeType="withEffect">
                                  <p:stCondLst>
                                    <p:cond delay="500"/>
                                  </p:stCondLst>
                                  <p:childTnLst>
                                    <p:set>
                                      <p:cBhvr>
                                        <p:cTn id="105" dur="1" fill="hold">
                                          <p:stCondLst>
                                            <p:cond delay="0"/>
                                          </p:stCondLst>
                                        </p:cTn>
                                        <p:tgtEl>
                                          <p:spTgt spid="247"/>
                                        </p:tgtEl>
                                        <p:attrNameLst>
                                          <p:attrName>style.visibility</p:attrName>
                                        </p:attrNameLst>
                                      </p:cBhvr>
                                      <p:to>
                                        <p:strVal val="visible"/>
                                      </p:to>
                                    </p:set>
                                    <p:animEffect transition="in" filter="fade">
                                      <p:cBhvr>
                                        <p:cTn id="106" dur="500"/>
                                        <p:tgtEl>
                                          <p:spTgt spid="247"/>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73"/>
                                        </p:tgtEl>
                                        <p:attrNameLst>
                                          <p:attrName>style.visibility</p:attrName>
                                        </p:attrNameLst>
                                      </p:cBhvr>
                                      <p:to>
                                        <p:strVal val="visible"/>
                                      </p:to>
                                    </p:set>
                                    <p:animEffect transition="in" filter="fade">
                                      <p:cBhvr>
                                        <p:cTn id="109"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70172" y="874588"/>
            <a:ext cx="914400" cy="914400"/>
            <a:chOff x="2212166" y="5530079"/>
            <a:chExt cx="914400" cy="914400"/>
          </a:xfrm>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130" name="Group 129">
            <a:extLst>
              <a:ext uri="{FF2B5EF4-FFF2-40B4-BE49-F238E27FC236}">
                <a16:creationId xmlns:a16="http://schemas.microsoft.com/office/drawing/2014/main" id="{75CD90C6-916F-4435-B99B-873626F7B847}"/>
              </a:ext>
            </a:extLst>
          </p:cNvPr>
          <p:cNvGrpSpPr/>
          <p:nvPr/>
        </p:nvGrpSpPr>
        <p:grpSpPr>
          <a:xfrm>
            <a:off x="3505875" y="874588"/>
            <a:ext cx="914400" cy="914400"/>
            <a:chOff x="5187159" y="4792658"/>
            <a:chExt cx="914400" cy="914400"/>
          </a:xfrm>
        </p:grpSpPr>
        <p:pic>
          <p:nvPicPr>
            <p:cNvPr id="131" name="Picture 130">
              <a:extLst>
                <a:ext uri="{FF2B5EF4-FFF2-40B4-BE49-F238E27FC236}">
                  <a16:creationId xmlns:a16="http://schemas.microsoft.com/office/drawing/2014/main" id="{A6FF9FFC-2351-46BE-BD58-CE8E6A88B0FE}"/>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132" name="Graphic 131" descr="Smart Phone outline">
              <a:extLst>
                <a:ext uri="{FF2B5EF4-FFF2-40B4-BE49-F238E27FC236}">
                  <a16:creationId xmlns:a16="http://schemas.microsoft.com/office/drawing/2014/main" id="{29BE66F6-E3E7-42A7-8963-AD72119898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158" name="Group 157">
            <a:extLst>
              <a:ext uri="{FF2B5EF4-FFF2-40B4-BE49-F238E27FC236}">
                <a16:creationId xmlns:a16="http://schemas.microsoft.com/office/drawing/2014/main" id="{754E492D-083A-4EAD-BB1C-EC449F34125A}"/>
              </a:ext>
            </a:extLst>
          </p:cNvPr>
          <p:cNvGrpSpPr/>
          <p:nvPr/>
        </p:nvGrpSpPr>
        <p:grpSpPr>
          <a:xfrm>
            <a:off x="6559039" y="607131"/>
            <a:ext cx="1449317" cy="1449317"/>
            <a:chOff x="769916" y="4835245"/>
            <a:chExt cx="914400" cy="914400"/>
          </a:xfrm>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solidFill>
              <a:srgbClr val="FFFFFF"/>
            </a:solid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9916" y="4835245"/>
              <a:ext cx="914400" cy="914400"/>
            </a:xfrm>
            <a:prstGeom prst="rect">
              <a:avLst/>
            </a:prstGeom>
          </p:spPr>
        </p:pic>
      </p:grpSp>
      <p:grpSp>
        <p:nvGrpSpPr>
          <p:cNvPr id="194" name="Group 193">
            <a:extLst>
              <a:ext uri="{FF2B5EF4-FFF2-40B4-BE49-F238E27FC236}">
                <a16:creationId xmlns:a16="http://schemas.microsoft.com/office/drawing/2014/main" id="{0DBB5EB7-FEEC-44A1-8FFA-639AC4F45BE6}"/>
              </a:ext>
            </a:extLst>
          </p:cNvPr>
          <p:cNvGrpSpPr/>
          <p:nvPr/>
        </p:nvGrpSpPr>
        <p:grpSpPr>
          <a:xfrm>
            <a:off x="8155804" y="723403"/>
            <a:ext cx="1216773" cy="1216773"/>
            <a:chOff x="1936134" y="5294354"/>
            <a:chExt cx="914400" cy="914400"/>
          </a:xfrm>
        </p:grpSpPr>
        <p:sp>
          <p:nvSpPr>
            <p:cNvPr id="195" name="TextBox 194">
              <a:extLst>
                <a:ext uri="{FF2B5EF4-FFF2-40B4-BE49-F238E27FC236}">
                  <a16:creationId xmlns:a16="http://schemas.microsoft.com/office/drawing/2014/main" id="{60F8FD4F-2352-4EA7-955C-44B848E44676}"/>
                </a:ext>
              </a:extLst>
            </p:cNvPr>
            <p:cNvSpPr txBox="1"/>
            <p:nvPr/>
          </p:nvSpPr>
          <p:spPr>
            <a:xfrm>
              <a:off x="2143092" y="5591892"/>
              <a:ext cx="466441" cy="208164"/>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6134" y="5294354"/>
              <a:ext cx="914400" cy="914400"/>
            </a:xfrm>
            <a:prstGeom prst="rect">
              <a:avLst/>
            </a:prstGeom>
          </p:spPr>
        </p:pic>
      </p:grpSp>
      <p:grpSp>
        <p:nvGrpSpPr>
          <p:cNvPr id="203" name="Group 202">
            <a:extLst>
              <a:ext uri="{FF2B5EF4-FFF2-40B4-BE49-F238E27FC236}">
                <a16:creationId xmlns:a16="http://schemas.microsoft.com/office/drawing/2014/main" id="{C06D5700-77D2-4981-A284-1972133CEEDA}"/>
              </a:ext>
            </a:extLst>
          </p:cNvPr>
          <p:cNvGrpSpPr/>
          <p:nvPr/>
        </p:nvGrpSpPr>
        <p:grpSpPr>
          <a:xfrm>
            <a:off x="2755924" y="874588"/>
            <a:ext cx="914400" cy="914400"/>
            <a:chOff x="5187159" y="4792658"/>
            <a:chExt cx="914400" cy="914400"/>
          </a:xfrm>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28" name="Group 227">
            <a:extLst>
              <a:ext uri="{FF2B5EF4-FFF2-40B4-BE49-F238E27FC236}">
                <a16:creationId xmlns:a16="http://schemas.microsoft.com/office/drawing/2014/main" id="{4C6F3068-6804-435E-ABF6-44341540F21F}"/>
              </a:ext>
            </a:extLst>
          </p:cNvPr>
          <p:cNvGrpSpPr/>
          <p:nvPr/>
        </p:nvGrpSpPr>
        <p:grpSpPr>
          <a:xfrm>
            <a:off x="4253625" y="874588"/>
            <a:ext cx="914400" cy="914400"/>
            <a:chOff x="5187159" y="4792658"/>
            <a:chExt cx="914400" cy="914400"/>
          </a:xfrm>
        </p:grpSpPr>
        <p:pic>
          <p:nvPicPr>
            <p:cNvPr id="229" name="Picture 228">
              <a:extLst>
                <a:ext uri="{FF2B5EF4-FFF2-40B4-BE49-F238E27FC236}">
                  <a16:creationId xmlns:a16="http://schemas.microsoft.com/office/drawing/2014/main" id="{7B3C2819-DD58-4A66-A824-6AF7F2035727}"/>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30" name="Graphic 229" descr="Smart Phone outline">
              <a:extLst>
                <a:ext uri="{FF2B5EF4-FFF2-40B4-BE49-F238E27FC236}">
                  <a16:creationId xmlns:a16="http://schemas.microsoft.com/office/drawing/2014/main" id="{14742FAA-4A82-4249-A442-4C8BBCB107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49" name="Group 248">
            <a:extLst>
              <a:ext uri="{FF2B5EF4-FFF2-40B4-BE49-F238E27FC236}">
                <a16:creationId xmlns:a16="http://schemas.microsoft.com/office/drawing/2014/main" id="{96A51709-450F-4FFB-85D0-C295E9F8DCA0}"/>
              </a:ext>
            </a:extLst>
          </p:cNvPr>
          <p:cNvGrpSpPr/>
          <p:nvPr/>
        </p:nvGrpSpPr>
        <p:grpSpPr>
          <a:xfrm>
            <a:off x="5739964" y="874588"/>
            <a:ext cx="914400" cy="914400"/>
            <a:chOff x="2212166" y="5530079"/>
            <a:chExt cx="914400" cy="914400"/>
          </a:xfrm>
        </p:grpSpPr>
        <p:sp>
          <p:nvSpPr>
            <p:cNvPr id="270" name="TextBox 269">
              <a:extLst>
                <a:ext uri="{FF2B5EF4-FFF2-40B4-BE49-F238E27FC236}">
                  <a16:creationId xmlns:a16="http://schemas.microsoft.com/office/drawing/2014/main" id="{453186CF-BB59-48A7-AD84-BCA564A5A767}"/>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71" name="Graphic 270" descr="Smart Phone with solid fill">
              <a:extLst>
                <a:ext uri="{FF2B5EF4-FFF2-40B4-BE49-F238E27FC236}">
                  <a16:creationId xmlns:a16="http://schemas.microsoft.com/office/drawing/2014/main" id="{AA026CA3-F165-467E-A349-CC15E17545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4" name="Group 3">
            <a:extLst>
              <a:ext uri="{FF2B5EF4-FFF2-40B4-BE49-F238E27FC236}">
                <a16:creationId xmlns:a16="http://schemas.microsoft.com/office/drawing/2014/main" id="{C4F4D438-21C9-460C-942B-4D93A7EEF2D5}"/>
              </a:ext>
            </a:extLst>
          </p:cNvPr>
          <p:cNvGrpSpPr/>
          <p:nvPr/>
        </p:nvGrpSpPr>
        <p:grpSpPr>
          <a:xfrm>
            <a:off x="4079575" y="2264786"/>
            <a:ext cx="4032853" cy="1977803"/>
            <a:chOff x="3851467" y="3077585"/>
            <a:chExt cx="4032853" cy="1977803"/>
          </a:xfrm>
        </p:grpSpPr>
        <p:grpSp>
          <p:nvGrpSpPr>
            <p:cNvPr id="109" name="Group 108">
              <a:extLst>
                <a:ext uri="{FF2B5EF4-FFF2-40B4-BE49-F238E27FC236}">
                  <a16:creationId xmlns:a16="http://schemas.microsoft.com/office/drawing/2014/main" id="{7D79C21E-E395-44F1-A6BB-9B616398BD48}"/>
                </a:ext>
              </a:extLst>
            </p:cNvPr>
            <p:cNvGrpSpPr/>
            <p:nvPr/>
          </p:nvGrpSpPr>
          <p:grpSpPr>
            <a:xfrm>
              <a:off x="6815169" y="3129973"/>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1" name="Group 110">
              <a:extLst>
                <a:ext uri="{FF2B5EF4-FFF2-40B4-BE49-F238E27FC236}">
                  <a16:creationId xmlns:a16="http://schemas.microsoft.com/office/drawing/2014/main" id="{1F4153EE-5093-43B6-B0C8-CF45D833931B}"/>
                </a:ext>
              </a:extLst>
            </p:cNvPr>
            <p:cNvGrpSpPr/>
            <p:nvPr/>
          </p:nvGrpSpPr>
          <p:grpSpPr>
            <a:xfrm>
              <a:off x="5429103" y="4140988"/>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7259944" y="4193378"/>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67" name="Group 166">
              <a:extLst>
                <a:ext uri="{FF2B5EF4-FFF2-40B4-BE49-F238E27FC236}">
                  <a16:creationId xmlns:a16="http://schemas.microsoft.com/office/drawing/2014/main" id="{4BBCC679-26EB-4185-A1D3-39F8E2413A21}"/>
                </a:ext>
              </a:extLst>
            </p:cNvPr>
            <p:cNvGrpSpPr/>
            <p:nvPr/>
          </p:nvGrpSpPr>
          <p:grpSpPr>
            <a:xfrm>
              <a:off x="6499115" y="4193372"/>
              <a:ext cx="605216" cy="809632"/>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99" name="Group 198">
              <a:extLst>
                <a:ext uri="{FF2B5EF4-FFF2-40B4-BE49-F238E27FC236}">
                  <a16:creationId xmlns:a16="http://schemas.microsoft.com/office/drawing/2014/main" id="{5B9C72DD-B4D7-4E6F-9EFF-DFFEDA169FDA}"/>
                </a:ext>
              </a:extLst>
            </p:cNvPr>
            <p:cNvGrpSpPr/>
            <p:nvPr/>
          </p:nvGrpSpPr>
          <p:grpSpPr>
            <a:xfrm>
              <a:off x="5222157" y="3129969"/>
              <a:ext cx="605216" cy="809632"/>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4429123" y="3129973"/>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4649115" y="4193378"/>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5825971" y="3077585"/>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23" name="Group 222">
              <a:extLst>
                <a:ext uri="{FF2B5EF4-FFF2-40B4-BE49-F238E27FC236}">
                  <a16:creationId xmlns:a16="http://schemas.microsoft.com/office/drawing/2014/main" id="{3C39F46B-C14B-4200-A70A-5D5C3D1FAAFE}"/>
                </a:ext>
              </a:extLst>
            </p:cNvPr>
            <p:cNvGrpSpPr/>
            <p:nvPr/>
          </p:nvGrpSpPr>
          <p:grpSpPr>
            <a:xfrm>
              <a:off x="3851467" y="4193376"/>
              <a:ext cx="642036" cy="809624"/>
              <a:chOff x="6362032" y="2936883"/>
              <a:chExt cx="642036" cy="809624"/>
            </a:xfrm>
          </p:grpSpPr>
          <p:grpSp>
            <p:nvGrpSpPr>
              <p:cNvPr id="272" name="Graphic 70" descr="Programmer male with solid fill">
                <a:extLst>
                  <a:ext uri="{FF2B5EF4-FFF2-40B4-BE49-F238E27FC236}">
                    <a16:creationId xmlns:a16="http://schemas.microsoft.com/office/drawing/2014/main" id="{224938C8-115E-476D-819F-F353529E7B18}"/>
                  </a:ext>
                </a:extLst>
              </p:cNvPr>
              <p:cNvGrpSpPr/>
              <p:nvPr/>
            </p:nvGrpSpPr>
            <p:grpSpPr>
              <a:xfrm>
                <a:off x="6362032" y="2936883"/>
                <a:ext cx="642036" cy="809624"/>
                <a:chOff x="6362032" y="2936883"/>
                <a:chExt cx="642036" cy="809624"/>
              </a:xfrm>
              <a:solidFill>
                <a:schemeClr val="tx1"/>
              </a:solidFill>
            </p:grpSpPr>
            <p:sp>
              <p:nvSpPr>
                <p:cNvPr id="275" name="Freeform: Shape 274">
                  <a:extLst>
                    <a:ext uri="{FF2B5EF4-FFF2-40B4-BE49-F238E27FC236}">
                      <a16:creationId xmlns:a16="http://schemas.microsoft.com/office/drawing/2014/main" id="{B7B67FDC-7ACA-4FF7-AE39-AA07E3CAACC9}"/>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76" name="Freeform: Shape 275">
                  <a:extLst>
                    <a:ext uri="{FF2B5EF4-FFF2-40B4-BE49-F238E27FC236}">
                      <a16:creationId xmlns:a16="http://schemas.microsoft.com/office/drawing/2014/main" id="{4B70296D-1F12-4D57-88B8-F0E568CC42D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3" name="Rectangle 272">
                <a:extLst>
                  <a:ext uri="{FF2B5EF4-FFF2-40B4-BE49-F238E27FC236}">
                    <a16:creationId xmlns:a16="http://schemas.microsoft.com/office/drawing/2014/main" id="{91971E9C-6BB4-4046-A495-9CAF7C37B5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4" name="TextBox 273">
                <a:extLst>
                  <a:ext uri="{FF2B5EF4-FFF2-40B4-BE49-F238E27FC236}">
                    <a16:creationId xmlns:a16="http://schemas.microsoft.com/office/drawing/2014/main" id="{43E2B8DE-F08B-4966-AFBD-0AF13EF8FAB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6" name="Group 5">
            <a:extLst>
              <a:ext uri="{FF2B5EF4-FFF2-40B4-BE49-F238E27FC236}">
                <a16:creationId xmlns:a16="http://schemas.microsoft.com/office/drawing/2014/main" id="{70FEF02E-AEEE-4054-A828-B3C3B02258CA}"/>
              </a:ext>
            </a:extLst>
          </p:cNvPr>
          <p:cNvGrpSpPr/>
          <p:nvPr/>
        </p:nvGrpSpPr>
        <p:grpSpPr>
          <a:xfrm>
            <a:off x="-629357" y="4848730"/>
            <a:ext cx="3716709" cy="2135187"/>
            <a:chOff x="172779" y="4792016"/>
            <a:chExt cx="3716709" cy="2135187"/>
          </a:xfrm>
        </p:grpSpPr>
        <p:grpSp>
          <p:nvGrpSpPr>
            <p:cNvPr id="105" name="Group 104">
              <a:extLst>
                <a:ext uri="{FF2B5EF4-FFF2-40B4-BE49-F238E27FC236}">
                  <a16:creationId xmlns:a16="http://schemas.microsoft.com/office/drawing/2014/main" id="{47A52CBC-BABD-42AB-8119-A4BFB9BE6EA0}"/>
                </a:ext>
              </a:extLst>
            </p:cNvPr>
            <p:cNvGrpSpPr/>
            <p:nvPr/>
          </p:nvGrpSpPr>
          <p:grpSpPr>
            <a:xfrm>
              <a:off x="2428374" y="5073357"/>
              <a:ext cx="642036" cy="809624"/>
              <a:chOff x="6362032" y="2936883"/>
              <a:chExt cx="642036" cy="809624"/>
            </a:xfrm>
          </p:grpSpPr>
          <p:grpSp>
            <p:nvGrpSpPr>
              <p:cNvPr id="172" name="Graphic 70" descr="Programmer male with solid fill">
                <a:extLst>
                  <a:ext uri="{FF2B5EF4-FFF2-40B4-BE49-F238E27FC236}">
                    <a16:creationId xmlns:a16="http://schemas.microsoft.com/office/drawing/2014/main" id="{B02D5622-743A-4669-9D1F-77C03F0883E6}"/>
                  </a:ext>
                </a:extLst>
              </p:cNvPr>
              <p:cNvGrpSpPr/>
              <p:nvPr/>
            </p:nvGrpSpPr>
            <p:grpSpPr>
              <a:xfrm>
                <a:off x="6362032" y="2936883"/>
                <a:ext cx="642036" cy="809624"/>
                <a:chOff x="6362032" y="2936883"/>
                <a:chExt cx="642036" cy="809624"/>
              </a:xfrm>
              <a:solidFill>
                <a:schemeClr val="tx1"/>
              </a:solidFill>
            </p:grpSpPr>
            <p:sp>
              <p:nvSpPr>
                <p:cNvPr id="175" name="Freeform: Shape 174">
                  <a:extLst>
                    <a:ext uri="{FF2B5EF4-FFF2-40B4-BE49-F238E27FC236}">
                      <a16:creationId xmlns:a16="http://schemas.microsoft.com/office/drawing/2014/main" id="{91986335-2DE0-48B2-B5ED-3F0CF558F5A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76" name="Freeform: Shape 175">
                  <a:extLst>
                    <a:ext uri="{FF2B5EF4-FFF2-40B4-BE49-F238E27FC236}">
                      <a16:creationId xmlns:a16="http://schemas.microsoft.com/office/drawing/2014/main" id="{19B11F65-2AF0-4E7B-965B-CE94DE7BF1E7}"/>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73" name="Rectangle 172">
                <a:extLst>
                  <a:ext uri="{FF2B5EF4-FFF2-40B4-BE49-F238E27FC236}">
                    <a16:creationId xmlns:a16="http://schemas.microsoft.com/office/drawing/2014/main" id="{DBBC8A99-0DAC-4351-8BC0-1E9906DA5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4" name="TextBox 173">
                <a:extLst>
                  <a:ext uri="{FF2B5EF4-FFF2-40B4-BE49-F238E27FC236}">
                    <a16:creationId xmlns:a16="http://schemas.microsoft.com/office/drawing/2014/main" id="{447330E5-30E5-40D3-98B0-92618ABBC37E}"/>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6" name="Group 105">
              <a:extLst>
                <a:ext uri="{FF2B5EF4-FFF2-40B4-BE49-F238E27FC236}">
                  <a16:creationId xmlns:a16="http://schemas.microsoft.com/office/drawing/2014/main" id="{5090103D-D66A-4345-9C7A-CBBC35D940C5}"/>
                </a:ext>
              </a:extLst>
            </p:cNvPr>
            <p:cNvGrpSpPr/>
            <p:nvPr/>
          </p:nvGrpSpPr>
          <p:grpSpPr>
            <a:xfrm>
              <a:off x="1499193" y="5742099"/>
              <a:ext cx="914400" cy="914400"/>
              <a:chOff x="6212942" y="1808483"/>
              <a:chExt cx="914400" cy="914400"/>
            </a:xfrm>
          </p:grpSpPr>
          <p:pic>
            <p:nvPicPr>
              <p:cNvPr id="169" name="Graphic 168" descr="Programmer female with solid fill">
                <a:extLst>
                  <a:ext uri="{FF2B5EF4-FFF2-40B4-BE49-F238E27FC236}">
                    <a16:creationId xmlns:a16="http://schemas.microsoft.com/office/drawing/2014/main" id="{C5134E7D-058F-4462-8E9E-22314CFA0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0" name="Rectangle 169">
                <a:extLst>
                  <a:ext uri="{FF2B5EF4-FFF2-40B4-BE49-F238E27FC236}">
                    <a16:creationId xmlns:a16="http://schemas.microsoft.com/office/drawing/2014/main" id="{7F172850-BA26-4225-B88D-377F53DE5E9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1" name="TextBox 170">
                <a:extLst>
                  <a:ext uri="{FF2B5EF4-FFF2-40B4-BE49-F238E27FC236}">
                    <a16:creationId xmlns:a16="http://schemas.microsoft.com/office/drawing/2014/main" id="{A5F12ABA-826A-4507-BEE7-E5DA6336A51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7" name="Group 106">
              <a:extLst>
                <a:ext uri="{FF2B5EF4-FFF2-40B4-BE49-F238E27FC236}">
                  <a16:creationId xmlns:a16="http://schemas.microsoft.com/office/drawing/2014/main" id="{E5E0B6E8-547B-4896-B2A9-34011DC55540}"/>
                </a:ext>
              </a:extLst>
            </p:cNvPr>
            <p:cNvGrpSpPr/>
            <p:nvPr/>
          </p:nvGrpSpPr>
          <p:grpSpPr>
            <a:xfrm>
              <a:off x="3265112" y="4910635"/>
              <a:ext cx="624376" cy="809620"/>
              <a:chOff x="7832116" y="1894212"/>
              <a:chExt cx="624376" cy="809620"/>
            </a:xfrm>
          </p:grpSpPr>
          <p:sp>
            <p:nvSpPr>
              <p:cNvPr id="157" name="TextBox 156">
                <a:extLst>
                  <a:ext uri="{FF2B5EF4-FFF2-40B4-BE49-F238E27FC236}">
                    <a16:creationId xmlns:a16="http://schemas.microsoft.com/office/drawing/2014/main" id="{86012BB6-EDD5-4DC8-9038-E9751C91A14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65" name="Graphic 72" descr="Programmer male outline">
                <a:extLst>
                  <a:ext uri="{FF2B5EF4-FFF2-40B4-BE49-F238E27FC236}">
                    <a16:creationId xmlns:a16="http://schemas.microsoft.com/office/drawing/2014/main" id="{BB63377A-0C73-440A-8762-6F9DF72739DB}"/>
                  </a:ext>
                </a:extLst>
              </p:cNvPr>
              <p:cNvGrpSpPr/>
              <p:nvPr/>
            </p:nvGrpSpPr>
            <p:grpSpPr>
              <a:xfrm>
                <a:off x="7832116" y="1894212"/>
                <a:ext cx="624376" cy="809620"/>
                <a:chOff x="7832116" y="1894212"/>
                <a:chExt cx="624376" cy="809620"/>
              </a:xfrm>
              <a:solidFill>
                <a:schemeClr val="tx1"/>
              </a:solidFill>
            </p:grpSpPr>
            <p:sp>
              <p:nvSpPr>
                <p:cNvPr id="166" name="Freeform: Shape 165">
                  <a:extLst>
                    <a:ext uri="{FF2B5EF4-FFF2-40B4-BE49-F238E27FC236}">
                      <a16:creationId xmlns:a16="http://schemas.microsoft.com/office/drawing/2014/main" id="{668E7F42-EDD6-44E2-ADA4-6F40186E30A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68" name="Freeform: Shape 167">
                  <a:extLst>
                    <a:ext uri="{FF2B5EF4-FFF2-40B4-BE49-F238E27FC236}">
                      <a16:creationId xmlns:a16="http://schemas.microsoft.com/office/drawing/2014/main" id="{8D124980-D9C7-4C9D-9D84-5E6D75EA965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8" name="Group 107">
              <a:extLst>
                <a:ext uri="{FF2B5EF4-FFF2-40B4-BE49-F238E27FC236}">
                  <a16:creationId xmlns:a16="http://schemas.microsoft.com/office/drawing/2014/main" id="{00427D1E-8BE5-4A9A-AA71-02224D95F348}"/>
                </a:ext>
              </a:extLst>
            </p:cNvPr>
            <p:cNvGrpSpPr/>
            <p:nvPr/>
          </p:nvGrpSpPr>
          <p:grpSpPr>
            <a:xfrm>
              <a:off x="2468027" y="6107825"/>
              <a:ext cx="605216" cy="809632"/>
              <a:chOff x="7631025" y="3554286"/>
              <a:chExt cx="605216" cy="809632"/>
            </a:xfrm>
          </p:grpSpPr>
          <p:grpSp>
            <p:nvGrpSpPr>
              <p:cNvPr id="153" name="Graphic 69" descr="Programmer female outline">
                <a:extLst>
                  <a:ext uri="{FF2B5EF4-FFF2-40B4-BE49-F238E27FC236}">
                    <a16:creationId xmlns:a16="http://schemas.microsoft.com/office/drawing/2014/main" id="{6709CE1E-A77E-49A6-AE97-535499EAEEAA}"/>
                  </a:ext>
                </a:extLst>
              </p:cNvPr>
              <p:cNvGrpSpPr/>
              <p:nvPr/>
            </p:nvGrpSpPr>
            <p:grpSpPr>
              <a:xfrm>
                <a:off x="7631025" y="3554286"/>
                <a:ext cx="605216" cy="809632"/>
                <a:chOff x="7631025" y="3554286"/>
                <a:chExt cx="605216" cy="809632"/>
              </a:xfrm>
              <a:solidFill>
                <a:schemeClr val="tx1"/>
              </a:solidFill>
            </p:grpSpPr>
            <p:sp>
              <p:nvSpPr>
                <p:cNvPr id="155" name="Freeform: Shape 154">
                  <a:extLst>
                    <a:ext uri="{FF2B5EF4-FFF2-40B4-BE49-F238E27FC236}">
                      <a16:creationId xmlns:a16="http://schemas.microsoft.com/office/drawing/2014/main" id="{06752928-0946-41D9-B392-BCCB798470A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6" name="Freeform: Shape 155">
                  <a:extLst>
                    <a:ext uri="{FF2B5EF4-FFF2-40B4-BE49-F238E27FC236}">
                      <a16:creationId xmlns:a16="http://schemas.microsoft.com/office/drawing/2014/main" id="{777A6662-280A-42ED-AEF2-FC8CF941CD3D}"/>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4" name="TextBox 153">
                <a:extLst>
                  <a:ext uri="{FF2B5EF4-FFF2-40B4-BE49-F238E27FC236}">
                    <a16:creationId xmlns:a16="http://schemas.microsoft.com/office/drawing/2014/main" id="{DAF4B2FA-E0CB-4C10-9F80-60504C988BBC}"/>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0" name="Group 109">
              <a:extLst>
                <a:ext uri="{FF2B5EF4-FFF2-40B4-BE49-F238E27FC236}">
                  <a16:creationId xmlns:a16="http://schemas.microsoft.com/office/drawing/2014/main" id="{74AA47F6-2444-4F52-B8B7-8AC40EA1A895}"/>
                </a:ext>
              </a:extLst>
            </p:cNvPr>
            <p:cNvGrpSpPr/>
            <p:nvPr/>
          </p:nvGrpSpPr>
          <p:grpSpPr>
            <a:xfrm>
              <a:off x="1640182" y="4792016"/>
              <a:ext cx="605216" cy="809632"/>
              <a:chOff x="7631025" y="3554286"/>
              <a:chExt cx="605216" cy="809632"/>
            </a:xfrm>
          </p:grpSpPr>
          <p:grpSp>
            <p:nvGrpSpPr>
              <p:cNvPr id="149" name="Graphic 69" descr="Programmer female outline">
                <a:extLst>
                  <a:ext uri="{FF2B5EF4-FFF2-40B4-BE49-F238E27FC236}">
                    <a16:creationId xmlns:a16="http://schemas.microsoft.com/office/drawing/2014/main" id="{521A497B-7081-4BED-8E87-06AE7DDF5525}"/>
                  </a:ext>
                </a:extLst>
              </p:cNvPr>
              <p:cNvGrpSpPr/>
              <p:nvPr/>
            </p:nvGrpSpPr>
            <p:grpSpPr>
              <a:xfrm>
                <a:off x="7631025" y="3554286"/>
                <a:ext cx="605216" cy="809632"/>
                <a:chOff x="7631025" y="3554286"/>
                <a:chExt cx="605216" cy="809632"/>
              </a:xfrm>
              <a:solidFill>
                <a:schemeClr val="tx1"/>
              </a:solidFill>
            </p:grpSpPr>
            <p:sp>
              <p:nvSpPr>
                <p:cNvPr id="151" name="Freeform: Shape 150">
                  <a:extLst>
                    <a:ext uri="{FF2B5EF4-FFF2-40B4-BE49-F238E27FC236}">
                      <a16:creationId xmlns:a16="http://schemas.microsoft.com/office/drawing/2014/main" id="{FD4A0147-6827-4D1F-AF71-107B6609818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2" name="Freeform: Shape 151">
                  <a:extLst>
                    <a:ext uri="{FF2B5EF4-FFF2-40B4-BE49-F238E27FC236}">
                      <a16:creationId xmlns:a16="http://schemas.microsoft.com/office/drawing/2014/main" id="{1EBAD49C-E460-4567-9874-B231F3C1DB56}"/>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TextBox 149">
                <a:extLst>
                  <a:ext uri="{FF2B5EF4-FFF2-40B4-BE49-F238E27FC236}">
                    <a16:creationId xmlns:a16="http://schemas.microsoft.com/office/drawing/2014/main" id="{23540A26-735E-4499-8609-E95BC417BC7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5" name="Group 114">
              <a:extLst>
                <a:ext uri="{FF2B5EF4-FFF2-40B4-BE49-F238E27FC236}">
                  <a16:creationId xmlns:a16="http://schemas.microsoft.com/office/drawing/2014/main" id="{B912321D-0C03-4817-B244-ABE61B917375}"/>
                </a:ext>
              </a:extLst>
            </p:cNvPr>
            <p:cNvGrpSpPr/>
            <p:nvPr/>
          </p:nvGrpSpPr>
          <p:grpSpPr>
            <a:xfrm>
              <a:off x="3179797" y="5852732"/>
              <a:ext cx="642036" cy="809624"/>
              <a:chOff x="6362032" y="2936883"/>
              <a:chExt cx="642036" cy="809624"/>
            </a:xfrm>
          </p:grpSpPr>
          <p:grpSp>
            <p:nvGrpSpPr>
              <p:cNvPr id="140" name="Graphic 70" descr="Programmer male with solid fill">
                <a:extLst>
                  <a:ext uri="{FF2B5EF4-FFF2-40B4-BE49-F238E27FC236}">
                    <a16:creationId xmlns:a16="http://schemas.microsoft.com/office/drawing/2014/main" id="{E0E65A7E-C76E-4729-86EB-5AB0A2E07298}"/>
                  </a:ext>
                </a:extLst>
              </p:cNvPr>
              <p:cNvGrpSpPr/>
              <p:nvPr/>
            </p:nvGrpSpPr>
            <p:grpSpPr>
              <a:xfrm>
                <a:off x="6362032" y="2936883"/>
                <a:ext cx="642036" cy="809624"/>
                <a:chOff x="6362032" y="2936883"/>
                <a:chExt cx="642036" cy="809624"/>
              </a:xfrm>
              <a:solidFill>
                <a:schemeClr val="tx1"/>
              </a:solidFill>
            </p:grpSpPr>
            <p:sp>
              <p:nvSpPr>
                <p:cNvPr id="143" name="Freeform: Shape 142">
                  <a:extLst>
                    <a:ext uri="{FF2B5EF4-FFF2-40B4-BE49-F238E27FC236}">
                      <a16:creationId xmlns:a16="http://schemas.microsoft.com/office/drawing/2014/main" id="{F6694F27-9C36-48F1-8377-781F240F68C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4" name="Freeform: Shape 143">
                  <a:extLst>
                    <a:ext uri="{FF2B5EF4-FFF2-40B4-BE49-F238E27FC236}">
                      <a16:creationId xmlns:a16="http://schemas.microsoft.com/office/drawing/2014/main" id="{8339FB50-0045-48E3-96A5-A2F0C5D7216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41" name="Rectangle 140">
                <a:extLst>
                  <a:ext uri="{FF2B5EF4-FFF2-40B4-BE49-F238E27FC236}">
                    <a16:creationId xmlns:a16="http://schemas.microsoft.com/office/drawing/2014/main" id="{6AE50766-02F7-4AAC-A3E1-F4A67E542A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2" name="TextBox 141">
                <a:extLst>
                  <a:ext uri="{FF2B5EF4-FFF2-40B4-BE49-F238E27FC236}">
                    <a16:creationId xmlns:a16="http://schemas.microsoft.com/office/drawing/2014/main" id="{7C9C280B-31BB-4C5C-99F5-4A22BDFACB5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6" name="Group 115">
              <a:extLst>
                <a:ext uri="{FF2B5EF4-FFF2-40B4-BE49-F238E27FC236}">
                  <a16:creationId xmlns:a16="http://schemas.microsoft.com/office/drawing/2014/main" id="{931BAA60-CBF6-44D0-AB2C-7303D1F0BD91}"/>
                </a:ext>
              </a:extLst>
            </p:cNvPr>
            <p:cNvGrpSpPr/>
            <p:nvPr/>
          </p:nvGrpSpPr>
          <p:grpSpPr>
            <a:xfrm>
              <a:off x="833884" y="6117583"/>
              <a:ext cx="624376" cy="809620"/>
              <a:chOff x="7832116" y="1894212"/>
              <a:chExt cx="624376" cy="809620"/>
            </a:xfrm>
          </p:grpSpPr>
          <p:sp>
            <p:nvSpPr>
              <p:cNvPr id="135" name="TextBox 134">
                <a:extLst>
                  <a:ext uri="{FF2B5EF4-FFF2-40B4-BE49-F238E27FC236}">
                    <a16:creationId xmlns:a16="http://schemas.microsoft.com/office/drawing/2014/main" id="{40D340AD-8B96-43BC-9A0B-A50813F429D4}"/>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36" name="Graphic 72" descr="Programmer male outline">
                <a:extLst>
                  <a:ext uri="{FF2B5EF4-FFF2-40B4-BE49-F238E27FC236}">
                    <a16:creationId xmlns:a16="http://schemas.microsoft.com/office/drawing/2014/main" id="{1BF573EE-0DE3-41AF-8EC4-13187D4CD400}"/>
                  </a:ext>
                </a:extLst>
              </p:cNvPr>
              <p:cNvGrpSpPr/>
              <p:nvPr/>
            </p:nvGrpSpPr>
            <p:grpSpPr>
              <a:xfrm>
                <a:off x="7832116" y="1894212"/>
                <a:ext cx="624376" cy="809620"/>
                <a:chOff x="7832116" y="1894212"/>
                <a:chExt cx="624376" cy="809620"/>
              </a:xfrm>
              <a:solidFill>
                <a:schemeClr val="tx1"/>
              </a:solidFill>
            </p:grpSpPr>
            <p:sp>
              <p:nvSpPr>
                <p:cNvPr id="138" name="Freeform: Shape 137">
                  <a:extLst>
                    <a:ext uri="{FF2B5EF4-FFF2-40B4-BE49-F238E27FC236}">
                      <a16:creationId xmlns:a16="http://schemas.microsoft.com/office/drawing/2014/main" id="{73AC6FA1-320F-43A6-AF5D-EAAD4D9D3C2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39" name="Freeform: Shape 138">
                  <a:extLst>
                    <a:ext uri="{FF2B5EF4-FFF2-40B4-BE49-F238E27FC236}">
                      <a16:creationId xmlns:a16="http://schemas.microsoft.com/office/drawing/2014/main" id="{1ECBEFDE-7A63-40E7-96AB-0B2158DF0FD3}"/>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7" name="Group 116">
              <a:extLst>
                <a:ext uri="{FF2B5EF4-FFF2-40B4-BE49-F238E27FC236}">
                  <a16:creationId xmlns:a16="http://schemas.microsoft.com/office/drawing/2014/main" id="{9B1F5A4D-F31B-4E77-BAAF-10C426943A3A}"/>
                </a:ext>
              </a:extLst>
            </p:cNvPr>
            <p:cNvGrpSpPr/>
            <p:nvPr/>
          </p:nvGrpSpPr>
          <p:grpSpPr>
            <a:xfrm>
              <a:off x="790931" y="4959613"/>
              <a:ext cx="914400" cy="914400"/>
              <a:chOff x="6212942" y="1808483"/>
              <a:chExt cx="914400" cy="914400"/>
            </a:xfrm>
          </p:grpSpPr>
          <p:pic>
            <p:nvPicPr>
              <p:cNvPr id="129" name="Graphic 128" descr="Programmer female with solid fill">
                <a:extLst>
                  <a:ext uri="{FF2B5EF4-FFF2-40B4-BE49-F238E27FC236}">
                    <a16:creationId xmlns:a16="http://schemas.microsoft.com/office/drawing/2014/main" id="{7684DE0F-2FE8-4B4A-A6BD-3FC3097D1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33" name="Rectangle 132">
                <a:extLst>
                  <a:ext uri="{FF2B5EF4-FFF2-40B4-BE49-F238E27FC236}">
                    <a16:creationId xmlns:a16="http://schemas.microsoft.com/office/drawing/2014/main" id="{3E2E3421-D54D-459C-BC41-D361C36AA489}"/>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34" name="TextBox 133">
                <a:extLst>
                  <a:ext uri="{FF2B5EF4-FFF2-40B4-BE49-F238E27FC236}">
                    <a16:creationId xmlns:a16="http://schemas.microsoft.com/office/drawing/2014/main" id="{7ABD3E3B-A0DF-4168-86A3-1024100D2858}"/>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8" name="Group 117">
              <a:extLst>
                <a:ext uri="{FF2B5EF4-FFF2-40B4-BE49-F238E27FC236}">
                  <a16:creationId xmlns:a16="http://schemas.microsoft.com/office/drawing/2014/main" id="{16C96F26-4878-458C-B980-EBE077EE64E5}"/>
                </a:ext>
              </a:extLst>
            </p:cNvPr>
            <p:cNvGrpSpPr/>
            <p:nvPr/>
          </p:nvGrpSpPr>
          <p:grpSpPr>
            <a:xfrm>
              <a:off x="172779" y="5730843"/>
              <a:ext cx="642036" cy="809624"/>
              <a:chOff x="6362032" y="2936883"/>
              <a:chExt cx="642036" cy="809624"/>
            </a:xfrm>
          </p:grpSpPr>
          <p:grpSp>
            <p:nvGrpSpPr>
              <p:cNvPr id="124" name="Graphic 70" descr="Programmer male with solid fill">
                <a:extLst>
                  <a:ext uri="{FF2B5EF4-FFF2-40B4-BE49-F238E27FC236}">
                    <a16:creationId xmlns:a16="http://schemas.microsoft.com/office/drawing/2014/main" id="{B4575C39-37B7-47D2-9CC6-1539A9706D22}"/>
                  </a:ext>
                </a:extLst>
              </p:cNvPr>
              <p:cNvGrpSpPr/>
              <p:nvPr/>
            </p:nvGrpSpPr>
            <p:grpSpPr>
              <a:xfrm>
                <a:off x="6362032" y="2936883"/>
                <a:ext cx="642036" cy="809624"/>
                <a:chOff x="6362032" y="2936883"/>
                <a:chExt cx="642036" cy="809624"/>
              </a:xfrm>
              <a:solidFill>
                <a:schemeClr val="tx1"/>
              </a:solidFill>
            </p:grpSpPr>
            <p:sp>
              <p:nvSpPr>
                <p:cNvPr id="127" name="Freeform: Shape 126">
                  <a:extLst>
                    <a:ext uri="{FF2B5EF4-FFF2-40B4-BE49-F238E27FC236}">
                      <a16:creationId xmlns:a16="http://schemas.microsoft.com/office/drawing/2014/main" id="{B6AF5351-2848-474A-838B-DCD05FC0FF3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8" name="Freeform: Shape 127">
                  <a:extLst>
                    <a:ext uri="{FF2B5EF4-FFF2-40B4-BE49-F238E27FC236}">
                      <a16:creationId xmlns:a16="http://schemas.microsoft.com/office/drawing/2014/main" id="{850D781A-894D-404A-9630-E86956CEDF9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Rectangle 124">
                <a:extLst>
                  <a:ext uri="{FF2B5EF4-FFF2-40B4-BE49-F238E27FC236}">
                    <a16:creationId xmlns:a16="http://schemas.microsoft.com/office/drawing/2014/main" id="{CFB917FB-DE22-464B-9610-39E35F198C10}"/>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6" name="TextBox 125">
                <a:extLst>
                  <a:ext uri="{FF2B5EF4-FFF2-40B4-BE49-F238E27FC236}">
                    <a16:creationId xmlns:a16="http://schemas.microsoft.com/office/drawing/2014/main" id="{49BA1343-CAD6-4349-AF51-69EC3F7258A3}"/>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177" name="Group 176">
            <a:extLst>
              <a:ext uri="{FF2B5EF4-FFF2-40B4-BE49-F238E27FC236}">
                <a16:creationId xmlns:a16="http://schemas.microsoft.com/office/drawing/2014/main" id="{EC761119-2D07-494C-AC7F-C67338A74C02}"/>
              </a:ext>
            </a:extLst>
          </p:cNvPr>
          <p:cNvGrpSpPr/>
          <p:nvPr/>
        </p:nvGrpSpPr>
        <p:grpSpPr>
          <a:xfrm>
            <a:off x="3181816" y="4603537"/>
            <a:ext cx="3716709" cy="2135187"/>
            <a:chOff x="172779" y="4792016"/>
            <a:chExt cx="3716709" cy="2135187"/>
          </a:xfrm>
        </p:grpSpPr>
        <p:grpSp>
          <p:nvGrpSpPr>
            <p:cNvPr id="178" name="Group 177">
              <a:extLst>
                <a:ext uri="{FF2B5EF4-FFF2-40B4-BE49-F238E27FC236}">
                  <a16:creationId xmlns:a16="http://schemas.microsoft.com/office/drawing/2014/main" id="{C13D4ADA-6D50-4604-8184-29B6181E0C19}"/>
                </a:ext>
              </a:extLst>
            </p:cNvPr>
            <p:cNvGrpSpPr/>
            <p:nvPr/>
          </p:nvGrpSpPr>
          <p:grpSpPr>
            <a:xfrm>
              <a:off x="2428374" y="5073357"/>
              <a:ext cx="642036" cy="809624"/>
              <a:chOff x="6362032" y="2936883"/>
              <a:chExt cx="642036" cy="809624"/>
            </a:xfrm>
          </p:grpSpPr>
          <p:grpSp>
            <p:nvGrpSpPr>
              <p:cNvPr id="255" name="Graphic 70" descr="Programmer male with solid fill">
                <a:extLst>
                  <a:ext uri="{FF2B5EF4-FFF2-40B4-BE49-F238E27FC236}">
                    <a16:creationId xmlns:a16="http://schemas.microsoft.com/office/drawing/2014/main" id="{F2C6DB66-1467-40A1-9EBC-4E8A8C4342FE}"/>
                  </a:ext>
                </a:extLst>
              </p:cNvPr>
              <p:cNvGrpSpPr/>
              <p:nvPr/>
            </p:nvGrpSpPr>
            <p:grpSpPr>
              <a:xfrm>
                <a:off x="6362032" y="2936883"/>
                <a:ext cx="642036" cy="809624"/>
                <a:chOff x="6362032" y="2936883"/>
                <a:chExt cx="642036" cy="809624"/>
              </a:xfrm>
              <a:solidFill>
                <a:schemeClr val="tx1"/>
              </a:solidFill>
            </p:grpSpPr>
            <p:sp>
              <p:nvSpPr>
                <p:cNvPr id="258" name="Freeform: Shape 257">
                  <a:extLst>
                    <a:ext uri="{FF2B5EF4-FFF2-40B4-BE49-F238E27FC236}">
                      <a16:creationId xmlns:a16="http://schemas.microsoft.com/office/drawing/2014/main" id="{460C9B36-10FF-4005-8F1E-6A31E201AC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9" name="Freeform: Shape 258">
                  <a:extLst>
                    <a:ext uri="{FF2B5EF4-FFF2-40B4-BE49-F238E27FC236}">
                      <a16:creationId xmlns:a16="http://schemas.microsoft.com/office/drawing/2014/main" id="{32FF0F82-2BE5-4538-904D-8A22CB6113D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56" name="Rectangle 255">
                <a:extLst>
                  <a:ext uri="{FF2B5EF4-FFF2-40B4-BE49-F238E27FC236}">
                    <a16:creationId xmlns:a16="http://schemas.microsoft.com/office/drawing/2014/main" id="{BC64C0AB-7084-4416-A390-043A84067F22}"/>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7" name="TextBox 256">
                <a:extLst>
                  <a:ext uri="{FF2B5EF4-FFF2-40B4-BE49-F238E27FC236}">
                    <a16:creationId xmlns:a16="http://schemas.microsoft.com/office/drawing/2014/main" id="{11C5E157-CEFD-4CCF-9DE1-A1DD05BF7F0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79" name="Group 178">
              <a:extLst>
                <a:ext uri="{FF2B5EF4-FFF2-40B4-BE49-F238E27FC236}">
                  <a16:creationId xmlns:a16="http://schemas.microsoft.com/office/drawing/2014/main" id="{4DEF8174-DE99-418B-BFDF-214C5131083D}"/>
                </a:ext>
              </a:extLst>
            </p:cNvPr>
            <p:cNvGrpSpPr/>
            <p:nvPr/>
          </p:nvGrpSpPr>
          <p:grpSpPr>
            <a:xfrm>
              <a:off x="1499193" y="5742099"/>
              <a:ext cx="914400" cy="914400"/>
              <a:chOff x="6212942" y="1808483"/>
              <a:chExt cx="914400" cy="914400"/>
            </a:xfrm>
          </p:grpSpPr>
          <p:pic>
            <p:nvPicPr>
              <p:cNvPr id="252" name="Graphic 251" descr="Programmer female with solid fill">
                <a:extLst>
                  <a:ext uri="{FF2B5EF4-FFF2-40B4-BE49-F238E27FC236}">
                    <a16:creationId xmlns:a16="http://schemas.microsoft.com/office/drawing/2014/main" id="{2860C83C-77BD-4571-A629-7311A1E49E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3" name="Rectangle 252">
                <a:extLst>
                  <a:ext uri="{FF2B5EF4-FFF2-40B4-BE49-F238E27FC236}">
                    <a16:creationId xmlns:a16="http://schemas.microsoft.com/office/drawing/2014/main" id="{A8AE9F8E-E478-4697-BE5F-16AE7A670E2C}"/>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4" name="TextBox 253">
                <a:extLst>
                  <a:ext uri="{FF2B5EF4-FFF2-40B4-BE49-F238E27FC236}">
                    <a16:creationId xmlns:a16="http://schemas.microsoft.com/office/drawing/2014/main" id="{99A0BDB3-E4AD-42C6-A4B0-84CB1FF8A466}"/>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0" name="Group 179">
              <a:extLst>
                <a:ext uri="{FF2B5EF4-FFF2-40B4-BE49-F238E27FC236}">
                  <a16:creationId xmlns:a16="http://schemas.microsoft.com/office/drawing/2014/main" id="{52FCF741-2107-4EE1-9EC4-E87B12526A48}"/>
                </a:ext>
              </a:extLst>
            </p:cNvPr>
            <p:cNvGrpSpPr/>
            <p:nvPr/>
          </p:nvGrpSpPr>
          <p:grpSpPr>
            <a:xfrm>
              <a:off x="3265112" y="4910635"/>
              <a:ext cx="624376" cy="809620"/>
              <a:chOff x="7832116" y="1894212"/>
              <a:chExt cx="624376" cy="809620"/>
            </a:xfrm>
          </p:grpSpPr>
          <p:sp>
            <p:nvSpPr>
              <p:cNvPr id="247" name="TextBox 246">
                <a:extLst>
                  <a:ext uri="{FF2B5EF4-FFF2-40B4-BE49-F238E27FC236}">
                    <a16:creationId xmlns:a16="http://schemas.microsoft.com/office/drawing/2014/main" id="{9B38A2EC-9648-4592-860D-49720A339AD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48" name="Graphic 72" descr="Programmer male outline">
                <a:extLst>
                  <a:ext uri="{FF2B5EF4-FFF2-40B4-BE49-F238E27FC236}">
                    <a16:creationId xmlns:a16="http://schemas.microsoft.com/office/drawing/2014/main" id="{D65C38DF-06AD-43DE-B733-0D0ACDAE7CA1}"/>
                  </a:ext>
                </a:extLst>
              </p:cNvPr>
              <p:cNvGrpSpPr/>
              <p:nvPr/>
            </p:nvGrpSpPr>
            <p:grpSpPr>
              <a:xfrm>
                <a:off x="7832116" y="1894212"/>
                <a:ext cx="624376" cy="809620"/>
                <a:chOff x="7832116" y="1894212"/>
                <a:chExt cx="624376" cy="809620"/>
              </a:xfrm>
              <a:solidFill>
                <a:schemeClr val="tx1"/>
              </a:solidFill>
            </p:grpSpPr>
            <p:sp>
              <p:nvSpPr>
                <p:cNvPr id="250" name="Freeform: Shape 249">
                  <a:extLst>
                    <a:ext uri="{FF2B5EF4-FFF2-40B4-BE49-F238E27FC236}">
                      <a16:creationId xmlns:a16="http://schemas.microsoft.com/office/drawing/2014/main" id="{EE588655-76F0-45A3-B57E-D06CAF5EFAA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1" name="Freeform: Shape 250">
                  <a:extLst>
                    <a:ext uri="{FF2B5EF4-FFF2-40B4-BE49-F238E27FC236}">
                      <a16:creationId xmlns:a16="http://schemas.microsoft.com/office/drawing/2014/main" id="{7F6C6532-3B3B-49FA-B833-7EF49BED051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1" name="Group 180">
              <a:extLst>
                <a:ext uri="{FF2B5EF4-FFF2-40B4-BE49-F238E27FC236}">
                  <a16:creationId xmlns:a16="http://schemas.microsoft.com/office/drawing/2014/main" id="{95AE413C-341E-4C9C-97C5-E19B6F1DC761}"/>
                </a:ext>
              </a:extLst>
            </p:cNvPr>
            <p:cNvGrpSpPr/>
            <p:nvPr/>
          </p:nvGrpSpPr>
          <p:grpSpPr>
            <a:xfrm>
              <a:off x="2468027" y="6107825"/>
              <a:ext cx="605216" cy="809632"/>
              <a:chOff x="7631025" y="3554286"/>
              <a:chExt cx="605216" cy="809632"/>
            </a:xfrm>
          </p:grpSpPr>
          <p:grpSp>
            <p:nvGrpSpPr>
              <p:cNvPr id="243" name="Graphic 69" descr="Programmer female outline">
                <a:extLst>
                  <a:ext uri="{FF2B5EF4-FFF2-40B4-BE49-F238E27FC236}">
                    <a16:creationId xmlns:a16="http://schemas.microsoft.com/office/drawing/2014/main" id="{D7618F15-780E-4C46-8F80-9540E2187DA0}"/>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A436D7A6-4E22-4BE9-849A-8658D09444A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FF920EEF-6D71-469D-A04C-55A01C394339}"/>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5E679393-10E2-4B72-855E-F7002564CDE5}"/>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2" name="Group 181">
              <a:extLst>
                <a:ext uri="{FF2B5EF4-FFF2-40B4-BE49-F238E27FC236}">
                  <a16:creationId xmlns:a16="http://schemas.microsoft.com/office/drawing/2014/main" id="{783B543B-2C56-4DFF-8E60-64E8711C8196}"/>
                </a:ext>
              </a:extLst>
            </p:cNvPr>
            <p:cNvGrpSpPr/>
            <p:nvPr/>
          </p:nvGrpSpPr>
          <p:grpSpPr>
            <a:xfrm>
              <a:off x="1640182" y="4792016"/>
              <a:ext cx="605216" cy="809632"/>
              <a:chOff x="7631025" y="3554286"/>
              <a:chExt cx="605216" cy="809632"/>
            </a:xfrm>
          </p:grpSpPr>
          <p:grpSp>
            <p:nvGrpSpPr>
              <p:cNvPr id="239" name="Graphic 69" descr="Programmer female outline">
                <a:extLst>
                  <a:ext uri="{FF2B5EF4-FFF2-40B4-BE49-F238E27FC236}">
                    <a16:creationId xmlns:a16="http://schemas.microsoft.com/office/drawing/2014/main" id="{2E0AB21C-E8E6-4FCF-BC01-8BC1781CD129}"/>
                  </a:ext>
                </a:extLst>
              </p:cNvPr>
              <p:cNvGrpSpPr/>
              <p:nvPr/>
            </p:nvGrpSpPr>
            <p:grpSpPr>
              <a:xfrm>
                <a:off x="7631025" y="3554286"/>
                <a:ext cx="605216" cy="809632"/>
                <a:chOff x="7631025" y="3554286"/>
                <a:chExt cx="605216" cy="809632"/>
              </a:xfrm>
              <a:solidFill>
                <a:schemeClr val="tx1"/>
              </a:solidFill>
            </p:grpSpPr>
            <p:sp>
              <p:nvSpPr>
                <p:cNvPr id="241" name="Freeform: Shape 240">
                  <a:extLst>
                    <a:ext uri="{FF2B5EF4-FFF2-40B4-BE49-F238E27FC236}">
                      <a16:creationId xmlns:a16="http://schemas.microsoft.com/office/drawing/2014/main" id="{556F47B5-3D2E-4BED-B954-DC144A242B3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78EF7AA9-7DB0-42A2-9F71-4A71B795B312}"/>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0" name="TextBox 239">
                <a:extLst>
                  <a:ext uri="{FF2B5EF4-FFF2-40B4-BE49-F238E27FC236}">
                    <a16:creationId xmlns:a16="http://schemas.microsoft.com/office/drawing/2014/main" id="{6163FE0F-91C3-4E77-A8A9-78339648393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3" name="Group 182">
              <a:extLst>
                <a:ext uri="{FF2B5EF4-FFF2-40B4-BE49-F238E27FC236}">
                  <a16:creationId xmlns:a16="http://schemas.microsoft.com/office/drawing/2014/main" id="{B9BD5BA8-5563-45A7-B990-169266D5211A}"/>
                </a:ext>
              </a:extLst>
            </p:cNvPr>
            <p:cNvGrpSpPr/>
            <p:nvPr/>
          </p:nvGrpSpPr>
          <p:grpSpPr>
            <a:xfrm>
              <a:off x="3179797" y="5852732"/>
              <a:ext cx="642036" cy="809624"/>
              <a:chOff x="6362032" y="2936883"/>
              <a:chExt cx="642036" cy="809624"/>
            </a:xfrm>
          </p:grpSpPr>
          <p:grpSp>
            <p:nvGrpSpPr>
              <p:cNvPr id="234" name="Graphic 70" descr="Programmer male with solid fill">
                <a:extLst>
                  <a:ext uri="{FF2B5EF4-FFF2-40B4-BE49-F238E27FC236}">
                    <a16:creationId xmlns:a16="http://schemas.microsoft.com/office/drawing/2014/main" id="{60E2B8AE-E807-478E-9CA8-60FBC0A6640A}"/>
                  </a:ext>
                </a:extLst>
              </p:cNvPr>
              <p:cNvGrpSpPr/>
              <p:nvPr/>
            </p:nvGrpSpPr>
            <p:grpSpPr>
              <a:xfrm>
                <a:off x="6362032" y="2936883"/>
                <a:ext cx="642036" cy="809624"/>
                <a:chOff x="6362032" y="2936883"/>
                <a:chExt cx="642036" cy="809624"/>
              </a:xfrm>
              <a:solidFill>
                <a:schemeClr val="tx1"/>
              </a:solidFill>
            </p:grpSpPr>
            <p:sp>
              <p:nvSpPr>
                <p:cNvPr id="237" name="Freeform: Shape 236">
                  <a:extLst>
                    <a:ext uri="{FF2B5EF4-FFF2-40B4-BE49-F238E27FC236}">
                      <a16:creationId xmlns:a16="http://schemas.microsoft.com/office/drawing/2014/main" id="{723767AC-3FA4-438C-B873-1F91CAEAC3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8" name="Freeform: Shape 237">
                  <a:extLst>
                    <a:ext uri="{FF2B5EF4-FFF2-40B4-BE49-F238E27FC236}">
                      <a16:creationId xmlns:a16="http://schemas.microsoft.com/office/drawing/2014/main" id="{A88D31A4-CA82-4019-8262-E656B2BD8BA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5" name="Rectangle 234">
                <a:extLst>
                  <a:ext uri="{FF2B5EF4-FFF2-40B4-BE49-F238E27FC236}">
                    <a16:creationId xmlns:a16="http://schemas.microsoft.com/office/drawing/2014/main" id="{B1947241-9EE7-413B-9E36-F0242651D7D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6" name="TextBox 235">
                <a:extLst>
                  <a:ext uri="{FF2B5EF4-FFF2-40B4-BE49-F238E27FC236}">
                    <a16:creationId xmlns:a16="http://schemas.microsoft.com/office/drawing/2014/main" id="{31162A58-5F0B-4E51-92F8-4D9B3F07BE0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4" name="Group 183">
              <a:extLst>
                <a:ext uri="{FF2B5EF4-FFF2-40B4-BE49-F238E27FC236}">
                  <a16:creationId xmlns:a16="http://schemas.microsoft.com/office/drawing/2014/main" id="{F3333B74-5CB6-4617-84E8-A615855A5835}"/>
                </a:ext>
              </a:extLst>
            </p:cNvPr>
            <p:cNvGrpSpPr/>
            <p:nvPr/>
          </p:nvGrpSpPr>
          <p:grpSpPr>
            <a:xfrm>
              <a:off x="833884" y="6117583"/>
              <a:ext cx="624376" cy="809620"/>
              <a:chOff x="7832116" y="1894212"/>
              <a:chExt cx="624376" cy="809620"/>
            </a:xfrm>
          </p:grpSpPr>
          <p:sp>
            <p:nvSpPr>
              <p:cNvPr id="227" name="TextBox 226">
                <a:extLst>
                  <a:ext uri="{FF2B5EF4-FFF2-40B4-BE49-F238E27FC236}">
                    <a16:creationId xmlns:a16="http://schemas.microsoft.com/office/drawing/2014/main" id="{6E10C256-A3EE-41AB-A76A-EA9F2F21B3D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31" name="Graphic 72" descr="Programmer male outline">
                <a:extLst>
                  <a:ext uri="{FF2B5EF4-FFF2-40B4-BE49-F238E27FC236}">
                    <a16:creationId xmlns:a16="http://schemas.microsoft.com/office/drawing/2014/main" id="{522CC88C-1056-48F8-8C9F-EEDC29B72F96}"/>
                  </a:ext>
                </a:extLst>
              </p:cNvPr>
              <p:cNvGrpSpPr/>
              <p:nvPr/>
            </p:nvGrpSpPr>
            <p:grpSpPr>
              <a:xfrm>
                <a:off x="7832116" y="1894212"/>
                <a:ext cx="624376" cy="809620"/>
                <a:chOff x="7832116" y="1894212"/>
                <a:chExt cx="624376" cy="809620"/>
              </a:xfrm>
              <a:solidFill>
                <a:schemeClr val="tx1"/>
              </a:solidFill>
            </p:grpSpPr>
            <p:sp>
              <p:nvSpPr>
                <p:cNvPr id="232" name="Freeform: Shape 231">
                  <a:extLst>
                    <a:ext uri="{FF2B5EF4-FFF2-40B4-BE49-F238E27FC236}">
                      <a16:creationId xmlns:a16="http://schemas.microsoft.com/office/drawing/2014/main" id="{BE0E56F7-C292-4D30-BC96-C8A3C483A616}"/>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3" name="Freeform: Shape 232">
                  <a:extLst>
                    <a:ext uri="{FF2B5EF4-FFF2-40B4-BE49-F238E27FC236}">
                      <a16:creationId xmlns:a16="http://schemas.microsoft.com/office/drawing/2014/main" id="{BB9F908B-310F-4DCF-BB61-E81BAA6A2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5" name="Group 184">
              <a:extLst>
                <a:ext uri="{FF2B5EF4-FFF2-40B4-BE49-F238E27FC236}">
                  <a16:creationId xmlns:a16="http://schemas.microsoft.com/office/drawing/2014/main" id="{F3D235CB-172E-4ED7-B21D-0061C7675DF4}"/>
                </a:ext>
              </a:extLst>
            </p:cNvPr>
            <p:cNvGrpSpPr/>
            <p:nvPr/>
          </p:nvGrpSpPr>
          <p:grpSpPr>
            <a:xfrm>
              <a:off x="790931" y="4959613"/>
              <a:ext cx="914400" cy="914400"/>
              <a:chOff x="6212942" y="1808483"/>
              <a:chExt cx="914400" cy="914400"/>
            </a:xfrm>
          </p:grpSpPr>
          <p:pic>
            <p:nvPicPr>
              <p:cNvPr id="224" name="Graphic 223" descr="Programmer female with solid fill">
                <a:extLst>
                  <a:ext uri="{FF2B5EF4-FFF2-40B4-BE49-F238E27FC236}">
                    <a16:creationId xmlns:a16="http://schemas.microsoft.com/office/drawing/2014/main" id="{DBCEEADC-821A-472F-87E7-497A766BF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25" name="Rectangle 224">
                <a:extLst>
                  <a:ext uri="{FF2B5EF4-FFF2-40B4-BE49-F238E27FC236}">
                    <a16:creationId xmlns:a16="http://schemas.microsoft.com/office/drawing/2014/main" id="{60987041-B585-4B65-96AC-E6EF079D0CDB}"/>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26" name="TextBox 225">
                <a:extLst>
                  <a:ext uri="{FF2B5EF4-FFF2-40B4-BE49-F238E27FC236}">
                    <a16:creationId xmlns:a16="http://schemas.microsoft.com/office/drawing/2014/main" id="{0B17263C-8BDC-4751-B765-C8C0D46563FF}"/>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6" name="Group 185">
              <a:extLst>
                <a:ext uri="{FF2B5EF4-FFF2-40B4-BE49-F238E27FC236}">
                  <a16:creationId xmlns:a16="http://schemas.microsoft.com/office/drawing/2014/main" id="{CC6E6868-5F87-4764-9AFB-87843F1E3A6A}"/>
                </a:ext>
              </a:extLst>
            </p:cNvPr>
            <p:cNvGrpSpPr/>
            <p:nvPr/>
          </p:nvGrpSpPr>
          <p:grpSpPr>
            <a:xfrm>
              <a:off x="172779" y="5730843"/>
              <a:ext cx="642036" cy="809624"/>
              <a:chOff x="6362032" y="2936883"/>
              <a:chExt cx="642036" cy="809624"/>
            </a:xfrm>
          </p:grpSpPr>
          <p:grpSp>
            <p:nvGrpSpPr>
              <p:cNvPr id="187" name="Graphic 70" descr="Programmer male with solid fill">
                <a:extLst>
                  <a:ext uri="{FF2B5EF4-FFF2-40B4-BE49-F238E27FC236}">
                    <a16:creationId xmlns:a16="http://schemas.microsoft.com/office/drawing/2014/main" id="{E81CC95C-F246-4416-8D42-72D94C637523}"/>
                  </a:ext>
                </a:extLst>
              </p:cNvPr>
              <p:cNvGrpSpPr/>
              <p:nvPr/>
            </p:nvGrpSpPr>
            <p:grpSpPr>
              <a:xfrm>
                <a:off x="6362032" y="2936883"/>
                <a:ext cx="642036" cy="809624"/>
                <a:chOff x="6362032" y="2936883"/>
                <a:chExt cx="642036" cy="809624"/>
              </a:xfrm>
              <a:solidFill>
                <a:schemeClr val="tx1"/>
              </a:solidFill>
            </p:grpSpPr>
            <p:sp>
              <p:nvSpPr>
                <p:cNvPr id="197" name="Freeform: Shape 196">
                  <a:extLst>
                    <a:ext uri="{FF2B5EF4-FFF2-40B4-BE49-F238E27FC236}">
                      <a16:creationId xmlns:a16="http://schemas.microsoft.com/office/drawing/2014/main" id="{E882E54F-B137-49BA-90D4-B0BD7548612C}"/>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8" name="Freeform: Shape 197">
                  <a:extLst>
                    <a:ext uri="{FF2B5EF4-FFF2-40B4-BE49-F238E27FC236}">
                      <a16:creationId xmlns:a16="http://schemas.microsoft.com/office/drawing/2014/main" id="{4011D951-A4FC-482E-B3BD-9B163112039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8" name="Rectangle 187">
                <a:extLst>
                  <a:ext uri="{FF2B5EF4-FFF2-40B4-BE49-F238E27FC236}">
                    <a16:creationId xmlns:a16="http://schemas.microsoft.com/office/drawing/2014/main" id="{FBF9B922-CBF0-44C7-B350-A617237B11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9" name="TextBox 188">
                <a:extLst>
                  <a:ext uri="{FF2B5EF4-FFF2-40B4-BE49-F238E27FC236}">
                    <a16:creationId xmlns:a16="http://schemas.microsoft.com/office/drawing/2014/main" id="{8DD916CE-F3F0-4D0D-BC3D-36F2143101C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260" name="Group 259">
            <a:extLst>
              <a:ext uri="{FF2B5EF4-FFF2-40B4-BE49-F238E27FC236}">
                <a16:creationId xmlns:a16="http://schemas.microsoft.com/office/drawing/2014/main" id="{4E40759A-407C-403D-8EBB-57ED57103B35}"/>
              </a:ext>
            </a:extLst>
          </p:cNvPr>
          <p:cNvGrpSpPr/>
          <p:nvPr/>
        </p:nvGrpSpPr>
        <p:grpSpPr>
          <a:xfrm>
            <a:off x="7041460" y="5067007"/>
            <a:ext cx="3716709" cy="2135187"/>
            <a:chOff x="172779" y="4792016"/>
            <a:chExt cx="3716709" cy="2135187"/>
          </a:xfrm>
        </p:grpSpPr>
        <p:grpSp>
          <p:nvGrpSpPr>
            <p:cNvPr id="261" name="Group 260">
              <a:extLst>
                <a:ext uri="{FF2B5EF4-FFF2-40B4-BE49-F238E27FC236}">
                  <a16:creationId xmlns:a16="http://schemas.microsoft.com/office/drawing/2014/main" id="{64C48453-2690-45D5-8443-97D452C3BDDA}"/>
                </a:ext>
              </a:extLst>
            </p:cNvPr>
            <p:cNvGrpSpPr/>
            <p:nvPr/>
          </p:nvGrpSpPr>
          <p:grpSpPr>
            <a:xfrm>
              <a:off x="2428374" y="5073357"/>
              <a:ext cx="642036" cy="809624"/>
              <a:chOff x="6362032" y="2936883"/>
              <a:chExt cx="642036" cy="809624"/>
            </a:xfrm>
          </p:grpSpPr>
          <p:grpSp>
            <p:nvGrpSpPr>
              <p:cNvPr id="309" name="Graphic 70" descr="Programmer male with solid fill">
                <a:extLst>
                  <a:ext uri="{FF2B5EF4-FFF2-40B4-BE49-F238E27FC236}">
                    <a16:creationId xmlns:a16="http://schemas.microsoft.com/office/drawing/2014/main" id="{F8208566-C789-45E4-962F-EE928D8C5FA3}"/>
                  </a:ext>
                </a:extLst>
              </p:cNvPr>
              <p:cNvGrpSpPr/>
              <p:nvPr/>
            </p:nvGrpSpPr>
            <p:grpSpPr>
              <a:xfrm>
                <a:off x="6362032" y="2936883"/>
                <a:ext cx="642036" cy="809624"/>
                <a:chOff x="6362032" y="2936883"/>
                <a:chExt cx="642036" cy="809624"/>
              </a:xfrm>
              <a:solidFill>
                <a:schemeClr val="tx1"/>
              </a:solidFill>
            </p:grpSpPr>
            <p:sp>
              <p:nvSpPr>
                <p:cNvPr id="312" name="Freeform: Shape 311">
                  <a:extLst>
                    <a:ext uri="{FF2B5EF4-FFF2-40B4-BE49-F238E27FC236}">
                      <a16:creationId xmlns:a16="http://schemas.microsoft.com/office/drawing/2014/main" id="{A390C9B5-97E0-4F59-80D0-C83E8CC3EE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13" name="Freeform: Shape 312">
                  <a:extLst>
                    <a:ext uri="{FF2B5EF4-FFF2-40B4-BE49-F238E27FC236}">
                      <a16:creationId xmlns:a16="http://schemas.microsoft.com/office/drawing/2014/main" id="{DD97CAA8-3226-4795-9446-8A4BAD5C066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10" name="Rectangle 309">
                <a:extLst>
                  <a:ext uri="{FF2B5EF4-FFF2-40B4-BE49-F238E27FC236}">
                    <a16:creationId xmlns:a16="http://schemas.microsoft.com/office/drawing/2014/main" id="{4F248534-2206-4C85-93BC-DB2FDEBA6F2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11" name="TextBox 310">
                <a:extLst>
                  <a:ext uri="{FF2B5EF4-FFF2-40B4-BE49-F238E27FC236}">
                    <a16:creationId xmlns:a16="http://schemas.microsoft.com/office/drawing/2014/main" id="{F7DFD2D3-D270-4AAA-8C1E-00867E26975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2" name="Group 261">
              <a:extLst>
                <a:ext uri="{FF2B5EF4-FFF2-40B4-BE49-F238E27FC236}">
                  <a16:creationId xmlns:a16="http://schemas.microsoft.com/office/drawing/2014/main" id="{AEF11554-5060-40A2-B764-667E70068DC9}"/>
                </a:ext>
              </a:extLst>
            </p:cNvPr>
            <p:cNvGrpSpPr/>
            <p:nvPr/>
          </p:nvGrpSpPr>
          <p:grpSpPr>
            <a:xfrm>
              <a:off x="1499193" y="5742099"/>
              <a:ext cx="914400" cy="914400"/>
              <a:chOff x="6212942" y="1808483"/>
              <a:chExt cx="914400" cy="914400"/>
            </a:xfrm>
          </p:grpSpPr>
          <p:pic>
            <p:nvPicPr>
              <p:cNvPr id="306" name="Graphic 305" descr="Programmer female with solid fill">
                <a:extLst>
                  <a:ext uri="{FF2B5EF4-FFF2-40B4-BE49-F238E27FC236}">
                    <a16:creationId xmlns:a16="http://schemas.microsoft.com/office/drawing/2014/main" id="{67AD66C0-3378-4A3F-AE4D-CB0717E28E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07" name="Rectangle 306">
                <a:extLst>
                  <a:ext uri="{FF2B5EF4-FFF2-40B4-BE49-F238E27FC236}">
                    <a16:creationId xmlns:a16="http://schemas.microsoft.com/office/drawing/2014/main" id="{5AFC9DBD-A628-45FC-AEB6-1D36868B4B48}"/>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08" name="TextBox 307">
                <a:extLst>
                  <a:ext uri="{FF2B5EF4-FFF2-40B4-BE49-F238E27FC236}">
                    <a16:creationId xmlns:a16="http://schemas.microsoft.com/office/drawing/2014/main" id="{A0F35A1E-8BAD-473C-83DD-6C5C9BEE887C}"/>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3" name="Group 262">
              <a:extLst>
                <a:ext uri="{FF2B5EF4-FFF2-40B4-BE49-F238E27FC236}">
                  <a16:creationId xmlns:a16="http://schemas.microsoft.com/office/drawing/2014/main" id="{9888433E-8A19-41B9-92E2-DFEA2161BC05}"/>
                </a:ext>
              </a:extLst>
            </p:cNvPr>
            <p:cNvGrpSpPr/>
            <p:nvPr/>
          </p:nvGrpSpPr>
          <p:grpSpPr>
            <a:xfrm>
              <a:off x="3265112" y="4910635"/>
              <a:ext cx="624376" cy="809620"/>
              <a:chOff x="7832116" y="1894212"/>
              <a:chExt cx="624376" cy="809620"/>
            </a:xfrm>
          </p:grpSpPr>
          <p:sp>
            <p:nvSpPr>
              <p:cNvPr id="302" name="TextBox 301">
                <a:extLst>
                  <a:ext uri="{FF2B5EF4-FFF2-40B4-BE49-F238E27FC236}">
                    <a16:creationId xmlns:a16="http://schemas.microsoft.com/office/drawing/2014/main" id="{1325F412-B63D-4E63-9223-398A893685C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03" name="Graphic 72" descr="Programmer male outline">
                <a:extLst>
                  <a:ext uri="{FF2B5EF4-FFF2-40B4-BE49-F238E27FC236}">
                    <a16:creationId xmlns:a16="http://schemas.microsoft.com/office/drawing/2014/main" id="{BEB5C872-CD1E-4C36-959D-7762BFBFA55D}"/>
                  </a:ext>
                </a:extLst>
              </p:cNvPr>
              <p:cNvGrpSpPr/>
              <p:nvPr/>
            </p:nvGrpSpPr>
            <p:grpSpPr>
              <a:xfrm>
                <a:off x="7832116" y="1894212"/>
                <a:ext cx="624376" cy="809620"/>
                <a:chOff x="7832116" y="1894212"/>
                <a:chExt cx="624376" cy="809620"/>
              </a:xfrm>
              <a:solidFill>
                <a:schemeClr val="tx1"/>
              </a:solidFill>
            </p:grpSpPr>
            <p:sp>
              <p:nvSpPr>
                <p:cNvPr id="304" name="Freeform: Shape 303">
                  <a:extLst>
                    <a:ext uri="{FF2B5EF4-FFF2-40B4-BE49-F238E27FC236}">
                      <a16:creationId xmlns:a16="http://schemas.microsoft.com/office/drawing/2014/main" id="{873DB6AB-0768-4190-AD49-07A281E3B6E8}"/>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5" name="Freeform: Shape 304">
                  <a:extLst>
                    <a:ext uri="{FF2B5EF4-FFF2-40B4-BE49-F238E27FC236}">
                      <a16:creationId xmlns:a16="http://schemas.microsoft.com/office/drawing/2014/main" id="{38E41281-F286-490E-BBE8-EC8ECF108827}"/>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4" name="Group 263">
              <a:extLst>
                <a:ext uri="{FF2B5EF4-FFF2-40B4-BE49-F238E27FC236}">
                  <a16:creationId xmlns:a16="http://schemas.microsoft.com/office/drawing/2014/main" id="{2428AC13-D60A-4513-BBD8-69D6A953F5DD}"/>
                </a:ext>
              </a:extLst>
            </p:cNvPr>
            <p:cNvGrpSpPr/>
            <p:nvPr/>
          </p:nvGrpSpPr>
          <p:grpSpPr>
            <a:xfrm>
              <a:off x="2468027" y="6107825"/>
              <a:ext cx="605216" cy="809632"/>
              <a:chOff x="7631025" y="3554286"/>
              <a:chExt cx="605216" cy="809632"/>
            </a:xfrm>
          </p:grpSpPr>
          <p:grpSp>
            <p:nvGrpSpPr>
              <p:cNvPr id="298" name="Graphic 69" descr="Programmer female outline">
                <a:extLst>
                  <a:ext uri="{FF2B5EF4-FFF2-40B4-BE49-F238E27FC236}">
                    <a16:creationId xmlns:a16="http://schemas.microsoft.com/office/drawing/2014/main" id="{3E0B8DB5-3251-444A-9681-30A4AC8C60D2}"/>
                  </a:ext>
                </a:extLst>
              </p:cNvPr>
              <p:cNvGrpSpPr/>
              <p:nvPr/>
            </p:nvGrpSpPr>
            <p:grpSpPr>
              <a:xfrm>
                <a:off x="7631025" y="3554286"/>
                <a:ext cx="605216" cy="809632"/>
                <a:chOff x="7631025" y="3554286"/>
                <a:chExt cx="605216" cy="809632"/>
              </a:xfrm>
              <a:solidFill>
                <a:schemeClr val="tx1"/>
              </a:solidFill>
            </p:grpSpPr>
            <p:sp>
              <p:nvSpPr>
                <p:cNvPr id="300" name="Freeform: Shape 299">
                  <a:extLst>
                    <a:ext uri="{FF2B5EF4-FFF2-40B4-BE49-F238E27FC236}">
                      <a16:creationId xmlns:a16="http://schemas.microsoft.com/office/drawing/2014/main" id="{04D60557-DE81-4E80-8344-6C49279FCB5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1" name="Freeform: Shape 300">
                  <a:extLst>
                    <a:ext uri="{FF2B5EF4-FFF2-40B4-BE49-F238E27FC236}">
                      <a16:creationId xmlns:a16="http://schemas.microsoft.com/office/drawing/2014/main" id="{9F8CA75D-F867-4C28-8FAD-67CFEDF18387}"/>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9" name="TextBox 298">
                <a:extLst>
                  <a:ext uri="{FF2B5EF4-FFF2-40B4-BE49-F238E27FC236}">
                    <a16:creationId xmlns:a16="http://schemas.microsoft.com/office/drawing/2014/main" id="{2500A939-3122-4394-8E07-764CC860B1F0}"/>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5" name="Group 264">
              <a:extLst>
                <a:ext uri="{FF2B5EF4-FFF2-40B4-BE49-F238E27FC236}">
                  <a16:creationId xmlns:a16="http://schemas.microsoft.com/office/drawing/2014/main" id="{06F5D9BB-9811-4FC0-BF50-4BC2A649AA3C}"/>
                </a:ext>
              </a:extLst>
            </p:cNvPr>
            <p:cNvGrpSpPr/>
            <p:nvPr/>
          </p:nvGrpSpPr>
          <p:grpSpPr>
            <a:xfrm>
              <a:off x="1640182" y="4792016"/>
              <a:ext cx="605216" cy="809632"/>
              <a:chOff x="7631025" y="3554286"/>
              <a:chExt cx="605216" cy="809632"/>
            </a:xfrm>
          </p:grpSpPr>
          <p:grpSp>
            <p:nvGrpSpPr>
              <p:cNvPr id="294" name="Graphic 69" descr="Programmer female outline">
                <a:extLst>
                  <a:ext uri="{FF2B5EF4-FFF2-40B4-BE49-F238E27FC236}">
                    <a16:creationId xmlns:a16="http://schemas.microsoft.com/office/drawing/2014/main" id="{5482E15F-7D13-4777-8280-B8BFD20CD4A0}"/>
                  </a:ext>
                </a:extLst>
              </p:cNvPr>
              <p:cNvGrpSpPr/>
              <p:nvPr/>
            </p:nvGrpSpPr>
            <p:grpSpPr>
              <a:xfrm>
                <a:off x="7631025" y="3554286"/>
                <a:ext cx="605216" cy="809632"/>
                <a:chOff x="7631025" y="3554286"/>
                <a:chExt cx="605216" cy="809632"/>
              </a:xfrm>
              <a:solidFill>
                <a:schemeClr val="tx1"/>
              </a:solidFill>
            </p:grpSpPr>
            <p:sp>
              <p:nvSpPr>
                <p:cNvPr id="296" name="Freeform: Shape 295">
                  <a:extLst>
                    <a:ext uri="{FF2B5EF4-FFF2-40B4-BE49-F238E27FC236}">
                      <a16:creationId xmlns:a16="http://schemas.microsoft.com/office/drawing/2014/main" id="{6275F341-4440-4852-8426-369984A88457}"/>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7" name="Freeform: Shape 296">
                  <a:extLst>
                    <a:ext uri="{FF2B5EF4-FFF2-40B4-BE49-F238E27FC236}">
                      <a16:creationId xmlns:a16="http://schemas.microsoft.com/office/drawing/2014/main" id="{3A670D50-1BF6-468F-82C0-92020CA83CE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5" name="TextBox 294">
                <a:extLst>
                  <a:ext uri="{FF2B5EF4-FFF2-40B4-BE49-F238E27FC236}">
                    <a16:creationId xmlns:a16="http://schemas.microsoft.com/office/drawing/2014/main" id="{6F39D326-A31B-4F38-8CCF-6BACF0468607}"/>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6" name="Group 265">
              <a:extLst>
                <a:ext uri="{FF2B5EF4-FFF2-40B4-BE49-F238E27FC236}">
                  <a16:creationId xmlns:a16="http://schemas.microsoft.com/office/drawing/2014/main" id="{5AF3434C-775B-4794-AA2D-F606CA618644}"/>
                </a:ext>
              </a:extLst>
            </p:cNvPr>
            <p:cNvGrpSpPr/>
            <p:nvPr/>
          </p:nvGrpSpPr>
          <p:grpSpPr>
            <a:xfrm>
              <a:off x="3179797" y="5852732"/>
              <a:ext cx="642036" cy="809624"/>
              <a:chOff x="6362032" y="2936883"/>
              <a:chExt cx="642036" cy="809624"/>
            </a:xfrm>
          </p:grpSpPr>
          <p:grpSp>
            <p:nvGrpSpPr>
              <p:cNvPr id="289" name="Graphic 70" descr="Programmer male with solid fill">
                <a:extLst>
                  <a:ext uri="{FF2B5EF4-FFF2-40B4-BE49-F238E27FC236}">
                    <a16:creationId xmlns:a16="http://schemas.microsoft.com/office/drawing/2014/main" id="{401979CF-6510-4911-AC14-9D4A0987DF23}"/>
                  </a:ext>
                </a:extLst>
              </p:cNvPr>
              <p:cNvGrpSpPr/>
              <p:nvPr/>
            </p:nvGrpSpPr>
            <p:grpSpPr>
              <a:xfrm>
                <a:off x="6362032" y="2936883"/>
                <a:ext cx="642036" cy="809624"/>
                <a:chOff x="6362032" y="2936883"/>
                <a:chExt cx="642036" cy="809624"/>
              </a:xfrm>
              <a:solidFill>
                <a:schemeClr val="tx1"/>
              </a:solidFill>
            </p:grpSpPr>
            <p:sp>
              <p:nvSpPr>
                <p:cNvPr id="292" name="Freeform: Shape 291">
                  <a:extLst>
                    <a:ext uri="{FF2B5EF4-FFF2-40B4-BE49-F238E27FC236}">
                      <a16:creationId xmlns:a16="http://schemas.microsoft.com/office/drawing/2014/main" id="{76CDC120-50DF-491A-9C08-2137A7175AC5}"/>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3" name="Freeform: Shape 292">
                  <a:extLst>
                    <a:ext uri="{FF2B5EF4-FFF2-40B4-BE49-F238E27FC236}">
                      <a16:creationId xmlns:a16="http://schemas.microsoft.com/office/drawing/2014/main" id="{1F5C2502-FA5C-4D78-BABC-8517BA8F7C1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0" name="Rectangle 289">
                <a:extLst>
                  <a:ext uri="{FF2B5EF4-FFF2-40B4-BE49-F238E27FC236}">
                    <a16:creationId xmlns:a16="http://schemas.microsoft.com/office/drawing/2014/main" id="{2AA7612B-8208-4DD2-AA9D-0EE51380159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91" name="TextBox 290">
                <a:extLst>
                  <a:ext uri="{FF2B5EF4-FFF2-40B4-BE49-F238E27FC236}">
                    <a16:creationId xmlns:a16="http://schemas.microsoft.com/office/drawing/2014/main" id="{6EF7F0FA-2CB2-4B2A-A71A-48C3D88FFC6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7" name="Group 266">
              <a:extLst>
                <a:ext uri="{FF2B5EF4-FFF2-40B4-BE49-F238E27FC236}">
                  <a16:creationId xmlns:a16="http://schemas.microsoft.com/office/drawing/2014/main" id="{0ADE2C49-8B4F-457E-8559-FACF67F901BA}"/>
                </a:ext>
              </a:extLst>
            </p:cNvPr>
            <p:cNvGrpSpPr/>
            <p:nvPr/>
          </p:nvGrpSpPr>
          <p:grpSpPr>
            <a:xfrm>
              <a:off x="833884" y="6117583"/>
              <a:ext cx="624376" cy="809620"/>
              <a:chOff x="7832116" y="1894212"/>
              <a:chExt cx="624376" cy="809620"/>
            </a:xfrm>
          </p:grpSpPr>
          <p:sp>
            <p:nvSpPr>
              <p:cNvPr id="285" name="TextBox 284">
                <a:extLst>
                  <a:ext uri="{FF2B5EF4-FFF2-40B4-BE49-F238E27FC236}">
                    <a16:creationId xmlns:a16="http://schemas.microsoft.com/office/drawing/2014/main" id="{DB3222B1-1B38-4E4A-A858-6C072E6AD1F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86" name="Graphic 72" descr="Programmer male outline">
                <a:extLst>
                  <a:ext uri="{FF2B5EF4-FFF2-40B4-BE49-F238E27FC236}">
                    <a16:creationId xmlns:a16="http://schemas.microsoft.com/office/drawing/2014/main" id="{92FC9937-2138-4125-A636-144D2165F9D7}"/>
                  </a:ext>
                </a:extLst>
              </p:cNvPr>
              <p:cNvGrpSpPr/>
              <p:nvPr/>
            </p:nvGrpSpPr>
            <p:grpSpPr>
              <a:xfrm>
                <a:off x="7832116" y="1894212"/>
                <a:ext cx="624376" cy="809620"/>
                <a:chOff x="7832116" y="1894212"/>
                <a:chExt cx="624376" cy="809620"/>
              </a:xfrm>
              <a:solidFill>
                <a:schemeClr val="tx1"/>
              </a:solidFill>
            </p:grpSpPr>
            <p:sp>
              <p:nvSpPr>
                <p:cNvPr id="287" name="Freeform: Shape 286">
                  <a:extLst>
                    <a:ext uri="{FF2B5EF4-FFF2-40B4-BE49-F238E27FC236}">
                      <a16:creationId xmlns:a16="http://schemas.microsoft.com/office/drawing/2014/main" id="{4A0B03A0-F2E6-4266-9930-9801F117C570}"/>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8" name="Freeform: Shape 287">
                  <a:extLst>
                    <a:ext uri="{FF2B5EF4-FFF2-40B4-BE49-F238E27FC236}">
                      <a16:creationId xmlns:a16="http://schemas.microsoft.com/office/drawing/2014/main" id="{9BF449A7-2B3D-4097-9B45-9DA006D1C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8" name="Group 267">
              <a:extLst>
                <a:ext uri="{FF2B5EF4-FFF2-40B4-BE49-F238E27FC236}">
                  <a16:creationId xmlns:a16="http://schemas.microsoft.com/office/drawing/2014/main" id="{69359FE6-90BE-49F6-B7D3-0FDC197D3CB7}"/>
                </a:ext>
              </a:extLst>
            </p:cNvPr>
            <p:cNvGrpSpPr/>
            <p:nvPr/>
          </p:nvGrpSpPr>
          <p:grpSpPr>
            <a:xfrm>
              <a:off x="790931" y="4959613"/>
              <a:ext cx="914400" cy="914400"/>
              <a:chOff x="6212942" y="1808483"/>
              <a:chExt cx="914400" cy="914400"/>
            </a:xfrm>
          </p:grpSpPr>
          <p:pic>
            <p:nvPicPr>
              <p:cNvPr id="282" name="Graphic 281" descr="Programmer female with solid fill">
                <a:extLst>
                  <a:ext uri="{FF2B5EF4-FFF2-40B4-BE49-F238E27FC236}">
                    <a16:creationId xmlns:a16="http://schemas.microsoft.com/office/drawing/2014/main" id="{4CCA50EC-E279-46FD-A03D-4D8406530B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83" name="Rectangle 282">
                <a:extLst>
                  <a:ext uri="{FF2B5EF4-FFF2-40B4-BE49-F238E27FC236}">
                    <a16:creationId xmlns:a16="http://schemas.microsoft.com/office/drawing/2014/main" id="{89D9BFDB-042B-4BB6-AF9E-62885EB81E4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4" name="TextBox 283">
                <a:extLst>
                  <a:ext uri="{FF2B5EF4-FFF2-40B4-BE49-F238E27FC236}">
                    <a16:creationId xmlns:a16="http://schemas.microsoft.com/office/drawing/2014/main" id="{352E39E0-9511-47DD-B4E7-FA0152AEABFE}"/>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9" name="Group 268">
              <a:extLst>
                <a:ext uri="{FF2B5EF4-FFF2-40B4-BE49-F238E27FC236}">
                  <a16:creationId xmlns:a16="http://schemas.microsoft.com/office/drawing/2014/main" id="{BDE04547-4627-4E9C-A589-F1DA242602AB}"/>
                </a:ext>
              </a:extLst>
            </p:cNvPr>
            <p:cNvGrpSpPr/>
            <p:nvPr/>
          </p:nvGrpSpPr>
          <p:grpSpPr>
            <a:xfrm>
              <a:off x="172779" y="5730843"/>
              <a:ext cx="642036" cy="809624"/>
              <a:chOff x="6362032" y="2936883"/>
              <a:chExt cx="642036" cy="809624"/>
            </a:xfrm>
          </p:grpSpPr>
          <p:grpSp>
            <p:nvGrpSpPr>
              <p:cNvPr id="277" name="Graphic 70" descr="Programmer male with solid fill">
                <a:extLst>
                  <a:ext uri="{FF2B5EF4-FFF2-40B4-BE49-F238E27FC236}">
                    <a16:creationId xmlns:a16="http://schemas.microsoft.com/office/drawing/2014/main" id="{EFC4833D-952D-49FC-AAE3-D56D23ADE00D}"/>
                  </a:ext>
                </a:extLst>
              </p:cNvPr>
              <p:cNvGrpSpPr/>
              <p:nvPr/>
            </p:nvGrpSpPr>
            <p:grpSpPr>
              <a:xfrm>
                <a:off x="6362032" y="2936883"/>
                <a:ext cx="642036" cy="809624"/>
                <a:chOff x="6362032" y="2936883"/>
                <a:chExt cx="642036" cy="809624"/>
              </a:xfrm>
              <a:solidFill>
                <a:schemeClr val="tx1"/>
              </a:solidFill>
            </p:grpSpPr>
            <p:sp>
              <p:nvSpPr>
                <p:cNvPr id="280" name="Freeform: Shape 279">
                  <a:extLst>
                    <a:ext uri="{FF2B5EF4-FFF2-40B4-BE49-F238E27FC236}">
                      <a16:creationId xmlns:a16="http://schemas.microsoft.com/office/drawing/2014/main" id="{09E49650-DF7A-4C6F-ACF3-375D8720207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1" name="Freeform: Shape 280">
                  <a:extLst>
                    <a:ext uri="{FF2B5EF4-FFF2-40B4-BE49-F238E27FC236}">
                      <a16:creationId xmlns:a16="http://schemas.microsoft.com/office/drawing/2014/main" id="{C72C94EA-3904-4FA4-8A01-B63E11B500EC}"/>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8" name="Rectangle 277">
                <a:extLst>
                  <a:ext uri="{FF2B5EF4-FFF2-40B4-BE49-F238E27FC236}">
                    <a16:creationId xmlns:a16="http://schemas.microsoft.com/office/drawing/2014/main" id="{F281DE4C-85EE-421B-9FC1-3949C28D3B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9" name="TextBox 278">
                <a:extLst>
                  <a:ext uri="{FF2B5EF4-FFF2-40B4-BE49-F238E27FC236}">
                    <a16:creationId xmlns:a16="http://schemas.microsoft.com/office/drawing/2014/main" id="{1AA6AC98-7695-4C44-993C-350F34FB9239}"/>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314" name="Group 313">
            <a:extLst>
              <a:ext uri="{FF2B5EF4-FFF2-40B4-BE49-F238E27FC236}">
                <a16:creationId xmlns:a16="http://schemas.microsoft.com/office/drawing/2014/main" id="{86791C0B-2F94-4AA3-95B6-9A6023617F6A}"/>
              </a:ext>
            </a:extLst>
          </p:cNvPr>
          <p:cNvGrpSpPr/>
          <p:nvPr/>
        </p:nvGrpSpPr>
        <p:grpSpPr>
          <a:xfrm>
            <a:off x="10912612" y="5015759"/>
            <a:ext cx="3716709" cy="2135187"/>
            <a:chOff x="172779" y="4792016"/>
            <a:chExt cx="3716709" cy="2135187"/>
          </a:xfrm>
        </p:grpSpPr>
        <p:grpSp>
          <p:nvGrpSpPr>
            <p:cNvPr id="315" name="Group 314">
              <a:extLst>
                <a:ext uri="{FF2B5EF4-FFF2-40B4-BE49-F238E27FC236}">
                  <a16:creationId xmlns:a16="http://schemas.microsoft.com/office/drawing/2014/main" id="{513A06E2-770F-45B6-89BB-893B1C255D1E}"/>
                </a:ext>
              </a:extLst>
            </p:cNvPr>
            <p:cNvGrpSpPr/>
            <p:nvPr/>
          </p:nvGrpSpPr>
          <p:grpSpPr>
            <a:xfrm>
              <a:off x="2428374" y="5073357"/>
              <a:ext cx="642036" cy="809624"/>
              <a:chOff x="6362032" y="2936883"/>
              <a:chExt cx="642036" cy="809624"/>
            </a:xfrm>
          </p:grpSpPr>
          <p:grpSp>
            <p:nvGrpSpPr>
              <p:cNvPr id="356" name="Graphic 70" descr="Programmer male with solid fill">
                <a:extLst>
                  <a:ext uri="{FF2B5EF4-FFF2-40B4-BE49-F238E27FC236}">
                    <a16:creationId xmlns:a16="http://schemas.microsoft.com/office/drawing/2014/main" id="{791065F0-0AE1-43D3-B614-93FBCEE7DD09}"/>
                  </a:ext>
                </a:extLst>
              </p:cNvPr>
              <p:cNvGrpSpPr/>
              <p:nvPr/>
            </p:nvGrpSpPr>
            <p:grpSpPr>
              <a:xfrm>
                <a:off x="6362032" y="2936883"/>
                <a:ext cx="642036" cy="809624"/>
                <a:chOff x="6362032" y="2936883"/>
                <a:chExt cx="642036" cy="809624"/>
              </a:xfrm>
              <a:solidFill>
                <a:schemeClr val="tx1"/>
              </a:solidFill>
            </p:grpSpPr>
            <p:sp>
              <p:nvSpPr>
                <p:cNvPr id="359" name="Freeform: Shape 358">
                  <a:extLst>
                    <a:ext uri="{FF2B5EF4-FFF2-40B4-BE49-F238E27FC236}">
                      <a16:creationId xmlns:a16="http://schemas.microsoft.com/office/drawing/2014/main" id="{77A48209-4BE0-49AF-AFAC-15E1AAE162D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60" name="Freeform: Shape 359">
                  <a:extLst>
                    <a:ext uri="{FF2B5EF4-FFF2-40B4-BE49-F238E27FC236}">
                      <a16:creationId xmlns:a16="http://schemas.microsoft.com/office/drawing/2014/main" id="{EC07A521-BF45-4563-9A2B-71E5C2E16670}"/>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57" name="Rectangle 356">
                <a:extLst>
                  <a:ext uri="{FF2B5EF4-FFF2-40B4-BE49-F238E27FC236}">
                    <a16:creationId xmlns:a16="http://schemas.microsoft.com/office/drawing/2014/main" id="{EC865D4C-E8D7-465B-A437-F251FB45FD0C}"/>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8" name="TextBox 357">
                <a:extLst>
                  <a:ext uri="{FF2B5EF4-FFF2-40B4-BE49-F238E27FC236}">
                    <a16:creationId xmlns:a16="http://schemas.microsoft.com/office/drawing/2014/main" id="{2592679D-E8FA-4E89-8094-A1C7A945683C}"/>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6" name="Group 315">
              <a:extLst>
                <a:ext uri="{FF2B5EF4-FFF2-40B4-BE49-F238E27FC236}">
                  <a16:creationId xmlns:a16="http://schemas.microsoft.com/office/drawing/2014/main" id="{A60157A1-3AA3-4530-B409-B157328424EE}"/>
                </a:ext>
              </a:extLst>
            </p:cNvPr>
            <p:cNvGrpSpPr/>
            <p:nvPr/>
          </p:nvGrpSpPr>
          <p:grpSpPr>
            <a:xfrm>
              <a:off x="1499193" y="5742099"/>
              <a:ext cx="914400" cy="914400"/>
              <a:chOff x="6212942" y="1808483"/>
              <a:chExt cx="914400" cy="914400"/>
            </a:xfrm>
          </p:grpSpPr>
          <p:pic>
            <p:nvPicPr>
              <p:cNvPr id="353" name="Graphic 352" descr="Programmer female with solid fill">
                <a:extLst>
                  <a:ext uri="{FF2B5EF4-FFF2-40B4-BE49-F238E27FC236}">
                    <a16:creationId xmlns:a16="http://schemas.microsoft.com/office/drawing/2014/main" id="{196C42BB-F0CA-484E-B20F-5FB16F12A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54" name="Rectangle 353">
                <a:extLst>
                  <a:ext uri="{FF2B5EF4-FFF2-40B4-BE49-F238E27FC236}">
                    <a16:creationId xmlns:a16="http://schemas.microsoft.com/office/drawing/2014/main" id="{C0E731F4-1943-41EB-B4D0-544B62F99A7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5" name="TextBox 354">
                <a:extLst>
                  <a:ext uri="{FF2B5EF4-FFF2-40B4-BE49-F238E27FC236}">
                    <a16:creationId xmlns:a16="http://schemas.microsoft.com/office/drawing/2014/main" id="{46FF78BF-2A62-463B-9214-F97FA8ECBFE4}"/>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7" name="Group 316">
              <a:extLst>
                <a:ext uri="{FF2B5EF4-FFF2-40B4-BE49-F238E27FC236}">
                  <a16:creationId xmlns:a16="http://schemas.microsoft.com/office/drawing/2014/main" id="{34E9B8A3-2EB2-42B5-8B1F-56C6EBA05804}"/>
                </a:ext>
              </a:extLst>
            </p:cNvPr>
            <p:cNvGrpSpPr/>
            <p:nvPr/>
          </p:nvGrpSpPr>
          <p:grpSpPr>
            <a:xfrm>
              <a:off x="3265112" y="4910635"/>
              <a:ext cx="624376" cy="809620"/>
              <a:chOff x="7832116" y="1894212"/>
              <a:chExt cx="624376" cy="809620"/>
            </a:xfrm>
          </p:grpSpPr>
          <p:sp>
            <p:nvSpPr>
              <p:cNvPr id="349" name="TextBox 348">
                <a:extLst>
                  <a:ext uri="{FF2B5EF4-FFF2-40B4-BE49-F238E27FC236}">
                    <a16:creationId xmlns:a16="http://schemas.microsoft.com/office/drawing/2014/main" id="{B69C3965-1E68-400D-9165-6613F6E876A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50" name="Graphic 72" descr="Programmer male outline">
                <a:extLst>
                  <a:ext uri="{FF2B5EF4-FFF2-40B4-BE49-F238E27FC236}">
                    <a16:creationId xmlns:a16="http://schemas.microsoft.com/office/drawing/2014/main" id="{AB7A4255-9913-47E2-B125-95BF5E8C7131}"/>
                  </a:ext>
                </a:extLst>
              </p:cNvPr>
              <p:cNvGrpSpPr/>
              <p:nvPr/>
            </p:nvGrpSpPr>
            <p:grpSpPr>
              <a:xfrm>
                <a:off x="7832116" y="1894212"/>
                <a:ext cx="624376" cy="809620"/>
                <a:chOff x="7832116" y="1894212"/>
                <a:chExt cx="624376" cy="809620"/>
              </a:xfrm>
              <a:solidFill>
                <a:schemeClr val="tx1"/>
              </a:solidFill>
            </p:grpSpPr>
            <p:sp>
              <p:nvSpPr>
                <p:cNvPr id="351" name="Freeform: Shape 350">
                  <a:extLst>
                    <a:ext uri="{FF2B5EF4-FFF2-40B4-BE49-F238E27FC236}">
                      <a16:creationId xmlns:a16="http://schemas.microsoft.com/office/drawing/2014/main" id="{D12F677D-1AC9-469B-8D60-FD09DB9947A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52" name="Freeform: Shape 351">
                  <a:extLst>
                    <a:ext uri="{FF2B5EF4-FFF2-40B4-BE49-F238E27FC236}">
                      <a16:creationId xmlns:a16="http://schemas.microsoft.com/office/drawing/2014/main" id="{45378307-F34E-46A4-AD22-35DC76AB43DF}"/>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18" name="Group 317">
              <a:extLst>
                <a:ext uri="{FF2B5EF4-FFF2-40B4-BE49-F238E27FC236}">
                  <a16:creationId xmlns:a16="http://schemas.microsoft.com/office/drawing/2014/main" id="{ECB3EBD9-DCB8-4FB7-9FFB-A7409704BB38}"/>
                </a:ext>
              </a:extLst>
            </p:cNvPr>
            <p:cNvGrpSpPr/>
            <p:nvPr/>
          </p:nvGrpSpPr>
          <p:grpSpPr>
            <a:xfrm>
              <a:off x="2468027" y="6107825"/>
              <a:ext cx="605216" cy="809632"/>
              <a:chOff x="7631025" y="3554286"/>
              <a:chExt cx="605216" cy="809632"/>
            </a:xfrm>
          </p:grpSpPr>
          <p:grpSp>
            <p:nvGrpSpPr>
              <p:cNvPr id="345" name="Graphic 69" descr="Programmer female outline">
                <a:extLst>
                  <a:ext uri="{FF2B5EF4-FFF2-40B4-BE49-F238E27FC236}">
                    <a16:creationId xmlns:a16="http://schemas.microsoft.com/office/drawing/2014/main" id="{C380E896-A293-4444-9EBC-92051B3E62CD}"/>
                  </a:ext>
                </a:extLst>
              </p:cNvPr>
              <p:cNvGrpSpPr/>
              <p:nvPr/>
            </p:nvGrpSpPr>
            <p:grpSpPr>
              <a:xfrm>
                <a:off x="7631025" y="3554286"/>
                <a:ext cx="605216" cy="809632"/>
                <a:chOff x="7631025" y="3554286"/>
                <a:chExt cx="605216" cy="809632"/>
              </a:xfrm>
              <a:solidFill>
                <a:schemeClr val="tx1"/>
              </a:solidFill>
            </p:grpSpPr>
            <p:sp>
              <p:nvSpPr>
                <p:cNvPr id="347" name="Freeform: Shape 346">
                  <a:extLst>
                    <a:ext uri="{FF2B5EF4-FFF2-40B4-BE49-F238E27FC236}">
                      <a16:creationId xmlns:a16="http://schemas.microsoft.com/office/drawing/2014/main" id="{45E0B4F8-6AE4-49AB-82F9-98D4FDC1F86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8" name="Freeform: Shape 347">
                  <a:extLst>
                    <a:ext uri="{FF2B5EF4-FFF2-40B4-BE49-F238E27FC236}">
                      <a16:creationId xmlns:a16="http://schemas.microsoft.com/office/drawing/2014/main" id="{0EA47977-A051-4579-A3B3-EA6E00C0938F}"/>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6" name="TextBox 345">
                <a:extLst>
                  <a:ext uri="{FF2B5EF4-FFF2-40B4-BE49-F238E27FC236}">
                    <a16:creationId xmlns:a16="http://schemas.microsoft.com/office/drawing/2014/main" id="{63B5F195-58CF-4BF2-8DB6-05C1C1BAD9D7}"/>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19" name="Group 318">
              <a:extLst>
                <a:ext uri="{FF2B5EF4-FFF2-40B4-BE49-F238E27FC236}">
                  <a16:creationId xmlns:a16="http://schemas.microsoft.com/office/drawing/2014/main" id="{8051D2C0-7491-4568-96A9-EEFE667DE4FC}"/>
                </a:ext>
              </a:extLst>
            </p:cNvPr>
            <p:cNvGrpSpPr/>
            <p:nvPr/>
          </p:nvGrpSpPr>
          <p:grpSpPr>
            <a:xfrm>
              <a:off x="1640182" y="4792016"/>
              <a:ext cx="605216" cy="809632"/>
              <a:chOff x="7631025" y="3554286"/>
              <a:chExt cx="605216" cy="809632"/>
            </a:xfrm>
          </p:grpSpPr>
          <p:grpSp>
            <p:nvGrpSpPr>
              <p:cNvPr id="341" name="Graphic 69" descr="Programmer female outline">
                <a:extLst>
                  <a:ext uri="{FF2B5EF4-FFF2-40B4-BE49-F238E27FC236}">
                    <a16:creationId xmlns:a16="http://schemas.microsoft.com/office/drawing/2014/main" id="{310EF887-24E4-4B5F-B106-9B6D85C48D1D}"/>
                  </a:ext>
                </a:extLst>
              </p:cNvPr>
              <p:cNvGrpSpPr/>
              <p:nvPr/>
            </p:nvGrpSpPr>
            <p:grpSpPr>
              <a:xfrm>
                <a:off x="7631025" y="3554286"/>
                <a:ext cx="605216" cy="809632"/>
                <a:chOff x="7631025" y="3554286"/>
                <a:chExt cx="605216" cy="809632"/>
              </a:xfrm>
              <a:solidFill>
                <a:schemeClr val="tx1"/>
              </a:solidFill>
            </p:grpSpPr>
            <p:sp>
              <p:nvSpPr>
                <p:cNvPr id="343" name="Freeform: Shape 342">
                  <a:extLst>
                    <a:ext uri="{FF2B5EF4-FFF2-40B4-BE49-F238E27FC236}">
                      <a16:creationId xmlns:a16="http://schemas.microsoft.com/office/drawing/2014/main" id="{B1A222F5-E6E8-4517-A419-53D795C5ABA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4" name="Freeform: Shape 343">
                  <a:extLst>
                    <a:ext uri="{FF2B5EF4-FFF2-40B4-BE49-F238E27FC236}">
                      <a16:creationId xmlns:a16="http://schemas.microsoft.com/office/drawing/2014/main" id="{071EF28A-83E8-4A58-BB90-B580F26BB82E}"/>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2" name="TextBox 341">
                <a:extLst>
                  <a:ext uri="{FF2B5EF4-FFF2-40B4-BE49-F238E27FC236}">
                    <a16:creationId xmlns:a16="http://schemas.microsoft.com/office/drawing/2014/main" id="{570FC986-0D92-4C89-A71C-2536FD7669B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20" name="Group 319">
              <a:extLst>
                <a:ext uri="{FF2B5EF4-FFF2-40B4-BE49-F238E27FC236}">
                  <a16:creationId xmlns:a16="http://schemas.microsoft.com/office/drawing/2014/main" id="{6841DEB5-69BB-4F6D-BEC3-D30F631E92A8}"/>
                </a:ext>
              </a:extLst>
            </p:cNvPr>
            <p:cNvGrpSpPr/>
            <p:nvPr/>
          </p:nvGrpSpPr>
          <p:grpSpPr>
            <a:xfrm>
              <a:off x="3179797" y="5852732"/>
              <a:ext cx="642036" cy="809624"/>
              <a:chOff x="6362032" y="2936883"/>
              <a:chExt cx="642036" cy="809624"/>
            </a:xfrm>
          </p:grpSpPr>
          <p:grpSp>
            <p:nvGrpSpPr>
              <p:cNvPr id="336" name="Graphic 70" descr="Programmer male with solid fill">
                <a:extLst>
                  <a:ext uri="{FF2B5EF4-FFF2-40B4-BE49-F238E27FC236}">
                    <a16:creationId xmlns:a16="http://schemas.microsoft.com/office/drawing/2014/main" id="{7F36ECB2-6DE8-40A8-8BD3-76EA193EA3F1}"/>
                  </a:ext>
                </a:extLst>
              </p:cNvPr>
              <p:cNvGrpSpPr/>
              <p:nvPr/>
            </p:nvGrpSpPr>
            <p:grpSpPr>
              <a:xfrm>
                <a:off x="6362032" y="2936883"/>
                <a:ext cx="642036" cy="809624"/>
                <a:chOff x="6362032" y="2936883"/>
                <a:chExt cx="642036" cy="809624"/>
              </a:xfrm>
              <a:solidFill>
                <a:schemeClr val="tx1"/>
              </a:solidFill>
            </p:grpSpPr>
            <p:sp>
              <p:nvSpPr>
                <p:cNvPr id="339" name="Freeform: Shape 338">
                  <a:extLst>
                    <a:ext uri="{FF2B5EF4-FFF2-40B4-BE49-F238E27FC236}">
                      <a16:creationId xmlns:a16="http://schemas.microsoft.com/office/drawing/2014/main" id="{35A9E688-F9BB-4102-B618-E5F55C61604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0" name="Freeform: Shape 339">
                  <a:extLst>
                    <a:ext uri="{FF2B5EF4-FFF2-40B4-BE49-F238E27FC236}">
                      <a16:creationId xmlns:a16="http://schemas.microsoft.com/office/drawing/2014/main" id="{D4361959-E7DD-466E-B9F1-26CEF1562C1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37" name="Rectangle 336">
                <a:extLst>
                  <a:ext uri="{FF2B5EF4-FFF2-40B4-BE49-F238E27FC236}">
                    <a16:creationId xmlns:a16="http://schemas.microsoft.com/office/drawing/2014/main" id="{61E8A5DF-67B0-4A49-843A-F652EB53532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8" name="TextBox 337">
                <a:extLst>
                  <a:ext uri="{FF2B5EF4-FFF2-40B4-BE49-F238E27FC236}">
                    <a16:creationId xmlns:a16="http://schemas.microsoft.com/office/drawing/2014/main" id="{4DF89845-02B5-4F6A-8049-6D600BC02D1F}"/>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1" name="Group 320">
              <a:extLst>
                <a:ext uri="{FF2B5EF4-FFF2-40B4-BE49-F238E27FC236}">
                  <a16:creationId xmlns:a16="http://schemas.microsoft.com/office/drawing/2014/main" id="{735EDA1B-C3CF-42EB-A040-883BA6D1BF3A}"/>
                </a:ext>
              </a:extLst>
            </p:cNvPr>
            <p:cNvGrpSpPr/>
            <p:nvPr/>
          </p:nvGrpSpPr>
          <p:grpSpPr>
            <a:xfrm>
              <a:off x="833884" y="6117583"/>
              <a:ext cx="624376" cy="809620"/>
              <a:chOff x="7832116" y="1894212"/>
              <a:chExt cx="624376" cy="809620"/>
            </a:xfrm>
          </p:grpSpPr>
          <p:sp>
            <p:nvSpPr>
              <p:cNvPr id="332" name="TextBox 331">
                <a:extLst>
                  <a:ext uri="{FF2B5EF4-FFF2-40B4-BE49-F238E27FC236}">
                    <a16:creationId xmlns:a16="http://schemas.microsoft.com/office/drawing/2014/main" id="{3993BE23-E1C2-4606-BA86-F1FB33102045}"/>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33" name="Graphic 72" descr="Programmer male outline">
                <a:extLst>
                  <a:ext uri="{FF2B5EF4-FFF2-40B4-BE49-F238E27FC236}">
                    <a16:creationId xmlns:a16="http://schemas.microsoft.com/office/drawing/2014/main" id="{9C51F398-622A-40A9-A882-F1580A62DAD3}"/>
                  </a:ext>
                </a:extLst>
              </p:cNvPr>
              <p:cNvGrpSpPr/>
              <p:nvPr/>
            </p:nvGrpSpPr>
            <p:grpSpPr>
              <a:xfrm>
                <a:off x="7832116" y="1894212"/>
                <a:ext cx="624376" cy="809620"/>
                <a:chOff x="7832116" y="1894212"/>
                <a:chExt cx="624376" cy="809620"/>
              </a:xfrm>
              <a:solidFill>
                <a:schemeClr val="tx1"/>
              </a:solidFill>
            </p:grpSpPr>
            <p:sp>
              <p:nvSpPr>
                <p:cNvPr id="334" name="Freeform: Shape 333">
                  <a:extLst>
                    <a:ext uri="{FF2B5EF4-FFF2-40B4-BE49-F238E27FC236}">
                      <a16:creationId xmlns:a16="http://schemas.microsoft.com/office/drawing/2014/main" id="{46F58C36-91AA-4896-B6BF-A6C86C24399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35" name="Freeform: Shape 334">
                  <a:extLst>
                    <a:ext uri="{FF2B5EF4-FFF2-40B4-BE49-F238E27FC236}">
                      <a16:creationId xmlns:a16="http://schemas.microsoft.com/office/drawing/2014/main" id="{AED774E0-9382-43E9-934A-68340D4144A9}"/>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22" name="Group 321">
              <a:extLst>
                <a:ext uri="{FF2B5EF4-FFF2-40B4-BE49-F238E27FC236}">
                  <a16:creationId xmlns:a16="http://schemas.microsoft.com/office/drawing/2014/main" id="{26E5158E-A286-4EBF-B559-D3616E63616E}"/>
                </a:ext>
              </a:extLst>
            </p:cNvPr>
            <p:cNvGrpSpPr/>
            <p:nvPr/>
          </p:nvGrpSpPr>
          <p:grpSpPr>
            <a:xfrm>
              <a:off x="790931" y="4959613"/>
              <a:ext cx="914400" cy="914400"/>
              <a:chOff x="6212942" y="1808483"/>
              <a:chExt cx="914400" cy="914400"/>
            </a:xfrm>
          </p:grpSpPr>
          <p:pic>
            <p:nvPicPr>
              <p:cNvPr id="329" name="Graphic 328" descr="Programmer female with solid fill">
                <a:extLst>
                  <a:ext uri="{FF2B5EF4-FFF2-40B4-BE49-F238E27FC236}">
                    <a16:creationId xmlns:a16="http://schemas.microsoft.com/office/drawing/2014/main" id="{F36AC5C3-0082-4AFA-B959-2EADFAB28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30" name="Rectangle 329">
                <a:extLst>
                  <a:ext uri="{FF2B5EF4-FFF2-40B4-BE49-F238E27FC236}">
                    <a16:creationId xmlns:a16="http://schemas.microsoft.com/office/drawing/2014/main" id="{38D188B2-8D02-4B04-B22D-B9866EEFB48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1" name="TextBox 330">
                <a:extLst>
                  <a:ext uri="{FF2B5EF4-FFF2-40B4-BE49-F238E27FC236}">
                    <a16:creationId xmlns:a16="http://schemas.microsoft.com/office/drawing/2014/main" id="{69B1BE49-AA33-4A57-A75F-0248938FEA47}"/>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3" name="Group 322">
              <a:extLst>
                <a:ext uri="{FF2B5EF4-FFF2-40B4-BE49-F238E27FC236}">
                  <a16:creationId xmlns:a16="http://schemas.microsoft.com/office/drawing/2014/main" id="{2259FF04-9064-46E0-8ECF-E5B86E32D92A}"/>
                </a:ext>
              </a:extLst>
            </p:cNvPr>
            <p:cNvGrpSpPr/>
            <p:nvPr/>
          </p:nvGrpSpPr>
          <p:grpSpPr>
            <a:xfrm>
              <a:off x="172779" y="5730843"/>
              <a:ext cx="642036" cy="809624"/>
              <a:chOff x="6362032" y="2936883"/>
              <a:chExt cx="642036" cy="809624"/>
            </a:xfrm>
          </p:grpSpPr>
          <p:grpSp>
            <p:nvGrpSpPr>
              <p:cNvPr id="324" name="Graphic 70" descr="Programmer male with solid fill">
                <a:extLst>
                  <a:ext uri="{FF2B5EF4-FFF2-40B4-BE49-F238E27FC236}">
                    <a16:creationId xmlns:a16="http://schemas.microsoft.com/office/drawing/2014/main" id="{62E4A9B6-8E84-42CB-85FA-184F2EE10C92}"/>
                  </a:ext>
                </a:extLst>
              </p:cNvPr>
              <p:cNvGrpSpPr/>
              <p:nvPr/>
            </p:nvGrpSpPr>
            <p:grpSpPr>
              <a:xfrm>
                <a:off x="6362032" y="2936883"/>
                <a:ext cx="642036" cy="809624"/>
                <a:chOff x="6362032" y="2936883"/>
                <a:chExt cx="642036" cy="809624"/>
              </a:xfrm>
              <a:solidFill>
                <a:schemeClr val="tx1"/>
              </a:solidFill>
            </p:grpSpPr>
            <p:sp>
              <p:nvSpPr>
                <p:cNvPr id="327" name="Freeform: Shape 326">
                  <a:extLst>
                    <a:ext uri="{FF2B5EF4-FFF2-40B4-BE49-F238E27FC236}">
                      <a16:creationId xmlns:a16="http://schemas.microsoft.com/office/drawing/2014/main" id="{BE1C6BEF-A0B8-4D1F-B010-DC693DB7CC4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28" name="Freeform: Shape 327">
                  <a:extLst>
                    <a:ext uri="{FF2B5EF4-FFF2-40B4-BE49-F238E27FC236}">
                      <a16:creationId xmlns:a16="http://schemas.microsoft.com/office/drawing/2014/main" id="{9A224502-8E76-46C5-A105-D77A530D02D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25" name="Rectangle 324">
                <a:extLst>
                  <a:ext uri="{FF2B5EF4-FFF2-40B4-BE49-F238E27FC236}">
                    <a16:creationId xmlns:a16="http://schemas.microsoft.com/office/drawing/2014/main" id="{11484732-CB5B-4125-8690-50A656887D65}"/>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26" name="TextBox 325">
                <a:extLst>
                  <a:ext uri="{FF2B5EF4-FFF2-40B4-BE49-F238E27FC236}">
                    <a16:creationId xmlns:a16="http://schemas.microsoft.com/office/drawing/2014/main" id="{331FCCCB-FBD3-4A11-8CE0-5216879730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spTree>
    <p:extLst>
      <p:ext uri="{BB962C8B-B14F-4D97-AF65-F5344CB8AC3E}">
        <p14:creationId xmlns:p14="http://schemas.microsoft.com/office/powerpoint/2010/main" val="198842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anim calcmode="lin" valueType="num">
                                      <p:cBhvr additive="base">
                                        <p:cTn id="11" dur="500" fill="hold"/>
                                        <p:tgtEl>
                                          <p:spTgt spid="177"/>
                                        </p:tgtEl>
                                        <p:attrNameLst>
                                          <p:attrName>ppt_x</p:attrName>
                                        </p:attrNameLst>
                                      </p:cBhvr>
                                      <p:tavLst>
                                        <p:tav tm="0">
                                          <p:val>
                                            <p:strVal val="#ppt_x"/>
                                          </p:val>
                                        </p:tav>
                                        <p:tav tm="100000">
                                          <p:val>
                                            <p:strVal val="#ppt_x"/>
                                          </p:val>
                                        </p:tav>
                                      </p:tavLst>
                                    </p:anim>
                                    <p:anim calcmode="lin" valueType="num">
                                      <p:cBhvr additive="base">
                                        <p:cTn id="12" dur="500" fill="hold"/>
                                        <p:tgtEl>
                                          <p:spTgt spid="1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 calcmode="lin" valueType="num">
                                      <p:cBhvr additive="base">
                                        <p:cTn id="15" dur="500" fill="hold"/>
                                        <p:tgtEl>
                                          <p:spTgt spid="260"/>
                                        </p:tgtEl>
                                        <p:attrNameLst>
                                          <p:attrName>ppt_x</p:attrName>
                                        </p:attrNameLst>
                                      </p:cBhvr>
                                      <p:tavLst>
                                        <p:tav tm="0">
                                          <p:val>
                                            <p:strVal val="#ppt_x"/>
                                          </p:val>
                                        </p:tav>
                                        <p:tav tm="100000">
                                          <p:val>
                                            <p:strVal val="#ppt_x"/>
                                          </p:val>
                                        </p:tav>
                                      </p:tavLst>
                                    </p:anim>
                                    <p:anim calcmode="lin" valueType="num">
                                      <p:cBhvr additive="base">
                                        <p:cTn id="16" dur="500" fill="hold"/>
                                        <p:tgtEl>
                                          <p:spTgt spid="2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additive="base">
                                        <p:cTn id="19" dur="500" fill="hold"/>
                                        <p:tgtEl>
                                          <p:spTgt spid="314"/>
                                        </p:tgtEl>
                                        <p:attrNameLst>
                                          <p:attrName>ppt_x</p:attrName>
                                        </p:attrNameLst>
                                      </p:cBhvr>
                                      <p:tavLst>
                                        <p:tav tm="0">
                                          <p:val>
                                            <p:strVal val="#ppt_x"/>
                                          </p:val>
                                        </p:tav>
                                        <p:tav tm="100000">
                                          <p:val>
                                            <p:strVal val="#ppt_x"/>
                                          </p:val>
                                        </p:tav>
                                      </p:tavLst>
                                    </p:anim>
                                    <p:anim calcmode="lin" valueType="num">
                                      <p:cBhvr additive="base">
                                        <p:cTn id="20"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5.xml><?xml version="1.0" encoding="utf-8"?>
<a:theme xmlns:a="http://schemas.openxmlformats.org/drawingml/2006/main" name=".net with margins">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6.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rgbClr val="B4B5B5"/>
          </a:solidFill>
          <a:headEnd type="none" w="med" len="med"/>
          <a:tailEnd type="arrow"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1828</Words>
  <Application>Microsoft Macintosh PowerPoint</Application>
  <PresentationFormat>Widescreen</PresentationFormat>
  <Paragraphs>547</Paragraphs>
  <Slides>48</Slides>
  <Notes>31</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48</vt:i4>
      </vt:variant>
    </vt:vector>
  </HeadingPairs>
  <TitlesOfParts>
    <vt:vector size="70" baseType="lpstr">
      <vt:lpstr>Arial</vt:lpstr>
      <vt:lpstr>Avenir LT Pro 45 Book</vt:lpstr>
      <vt:lpstr>Calibri</vt:lpstr>
      <vt:lpstr>Calibri Light</vt:lpstr>
      <vt:lpstr>Consolas</vt:lpstr>
      <vt:lpstr>Helvetica</vt:lpstr>
      <vt:lpstr>Helvetica Light</vt:lpstr>
      <vt:lpstr>Helvetica Neue</vt:lpstr>
      <vt:lpstr>Open Sans</vt:lpstr>
      <vt:lpstr>Open Sans SemiBold</vt:lpstr>
      <vt:lpstr>Segoe UI</vt:lpstr>
      <vt:lpstr>Segoe UI Light</vt:lpstr>
      <vt:lpstr>Segoe UI Semibold</vt:lpstr>
      <vt:lpstr>Segoe UI Variable Display</vt:lpstr>
      <vt:lpstr>Space Grotesk Medium</vt:lpstr>
      <vt:lpstr>Wingdings</vt:lpstr>
      <vt:lpstr>5-30629_Build_Template_WHITE</vt:lpstr>
      <vt:lpstr>5_Office Theme</vt:lpstr>
      <vt:lpstr>3_Office Theme</vt:lpstr>
      <vt:lpstr>1_Office Theme</vt:lpstr>
      <vt:lpstr>.net with margins</vt:lpstr>
      <vt:lpstr>Microsoft Build 16:9 Template Dark</vt:lpstr>
      <vt:lpstr>Introduction to .NET MAUI</vt:lpstr>
      <vt:lpstr>Agenda</vt:lpstr>
      <vt:lpstr>Machine Setup</vt:lpstr>
      <vt:lpstr>Code &amp; Walkthrough  aka.ms/maui-workshop</vt:lpstr>
      <vt:lpstr>Build anything with a unified platform</vt:lpstr>
      <vt:lpstr>PowerPoint Presentation</vt:lpstr>
      <vt:lpstr>PowerPoint Presentation</vt:lpstr>
      <vt:lpstr>PowerPoint Presentation</vt:lpstr>
      <vt:lpstr>PowerPoint Presentation</vt:lpstr>
      <vt:lpstr>PowerPoint Presentation</vt:lpstr>
      <vt:lpstr>.NET Multi-platform App UI (MAUI)</vt:lpstr>
      <vt:lpstr>.NET MAUI App Architecture</vt:lpstr>
      <vt:lpstr>PowerPoint Presentation</vt:lpstr>
      <vt:lpstr>Visual Studio 2022</vt:lpstr>
      <vt:lpstr>Visual Studio Code</vt:lpstr>
      <vt:lpstr>Cross-Platform UI</vt:lpstr>
      <vt:lpstr>PowerPoint Presentation</vt:lpstr>
      <vt:lpstr>Controls</vt:lpstr>
      <vt:lpstr>Layouts</vt:lpstr>
      <vt:lpstr>PowerPoint Presentation</vt:lpstr>
      <vt:lpstr>Platform API Access</vt:lpstr>
      <vt:lpstr>iOS</vt:lpstr>
      <vt:lpstr>Android</vt:lpstr>
      <vt:lpstr>Cross-Platform APIs</vt:lpstr>
      <vt:lpstr>Geolocation Example</vt:lpstr>
      <vt:lpstr>Geolocation Example</vt:lpstr>
      <vt:lpstr>Performance</vt:lpstr>
      <vt:lpstr>Built on trusted technology</vt:lpstr>
      <vt:lpstr>Full App Platform</vt:lpstr>
      <vt:lpstr>eShop Architecture Sample</vt:lpstr>
      <vt:lpstr>eShop reference application</vt:lpstr>
      <vt:lpstr>PowerPoint Presentation</vt:lpstr>
      <vt:lpstr>PowerPoint Presentation</vt:lpstr>
      <vt:lpstr>PowerPoint Presentation</vt:lpstr>
      <vt:lpstr>.NET MAUI at Microsoft</vt:lpstr>
      <vt:lpstr>PowerPoint Presentation</vt:lpstr>
      <vt:lpstr>What about web developers?</vt:lpstr>
      <vt:lpstr>Web development with .NET</vt:lpstr>
      <vt:lpstr>Blazor is flexible. You have choices.</vt:lpstr>
      <vt:lpstr>PowerPoint Presentation</vt:lpstr>
      <vt:lpstr>PowerPoint Presentation</vt:lpstr>
      <vt:lpstr>Hybrid Architecture - .NET MAUI &amp; Blazor</vt:lpstr>
      <vt:lpstr>Blazor hybrid apps</vt:lpstr>
      <vt:lpstr>Hybrid app benefits</vt:lpstr>
      <vt:lpstr>.NET offers choice for developers</vt:lpstr>
      <vt:lpstr>PowerPoint Presentation</vt:lpstr>
      <vt:lpstr>Build anything with a unified platform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2024-06-10T09:11:54Z</dcterms:modified>
</cp:coreProperties>
</file>